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7" r:id="rId5"/>
    <p:sldId id="258" r:id="rId6"/>
    <p:sldId id="283" r:id="rId7"/>
    <p:sldId id="631" r:id="rId8"/>
    <p:sldId id="633" r:id="rId9"/>
    <p:sldId id="257" r:id="rId10"/>
    <p:sldId id="273" r:id="rId11"/>
    <p:sldId id="275" r:id="rId12"/>
    <p:sldId id="282" r:id="rId13"/>
    <p:sldId id="267" r:id="rId14"/>
    <p:sldId id="274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4D1"/>
    <a:srgbClr val="FFCCFF"/>
    <a:srgbClr val="6313DC"/>
    <a:srgbClr val="1E3ADA"/>
    <a:srgbClr val="92D4C4"/>
    <a:srgbClr val="7BEBD8"/>
    <a:srgbClr val="85F3AA"/>
    <a:srgbClr val="8335E5"/>
    <a:srgbClr val="6B8DE1"/>
    <a:srgbClr val="6C9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52" autoAdjust="0"/>
  </p:normalViewPr>
  <p:slideViewPr>
    <p:cSldViewPr snapToGrid="0" showGuides="1">
      <p:cViewPr varScale="1">
        <p:scale>
          <a:sx n="74" d="100"/>
          <a:sy n="74" d="100"/>
        </p:scale>
        <p:origin x="950" y="43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F506F9-91AB-457B-A321-BA32DFC452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1BC67-B9B6-41AE-BB4E-51234F2098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063D-436A-410C-A490-190D73BB5D3E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2BB79-F5ED-4C7F-A869-D9A323F2CA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207CB-184F-4400-BBE4-E0B71DE062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8996C-DF1E-45F4-80FD-86472FDB10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8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BDD7-4F37-46AB-9A13-BF4D77EDD71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F48A-6110-47DA-8521-A1D1FFD22FE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17F7A-9DEB-2C67-AC3E-9D01E52D2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255E9B-20BE-0842-587D-2A1367319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A9E654-13F3-15F0-BCC4-7D2A89619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952E4-2F45-0851-8F32-C1AAE0A32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4CE3C-EA06-8A32-B648-68C4127FE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58E135-1234-1B29-4CAB-61F3D0112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4A31E-3263-7A83-1F14-C7CA65EE9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0E65D-F91B-4AD2-14AE-87CBA2050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0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036C-9E7C-4FFC-99FA-414B61E345DD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80AB-5C3C-4B4F-8E2A-8B7A0A8CE6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6B745-C3E3-33E5-B5ED-61BF9B5F8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94E2AC-8E52-F9B7-F93E-1CCB5990F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E21CE9-DD18-C517-00D4-0565417FA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7989" y="1114236"/>
            <a:ext cx="6091577" cy="4947414"/>
            <a:chOff x="1094379" y="2633809"/>
            <a:chExt cx="3536195" cy="22815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85AA93-B40C-DD0B-FA7E-BB2EA9A907BE}"/>
                </a:ext>
              </a:extLst>
            </p:cNvPr>
            <p:cNvSpPr/>
            <p:nvPr/>
          </p:nvSpPr>
          <p:spPr>
            <a:xfrm>
              <a:off x="1094379" y="2633809"/>
              <a:ext cx="3536195" cy="8516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4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Хаб «Інноваційний менеджмент» -</a:t>
              </a:r>
              <a:r>
                <a:rPr lang="en-US" sz="4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4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40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інвестуємо</a:t>
              </a:r>
              <a:r>
                <a:rPr lang="ru-RU" sz="4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в </a:t>
              </a:r>
              <a:r>
                <a:rPr lang="ru-RU" sz="40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лідерство</a:t>
              </a:r>
              <a:endParaRPr lang="en-US" sz="4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1ECDD4-B20D-530A-4991-0622AA39F51C}"/>
                </a:ext>
              </a:extLst>
            </p:cNvPr>
            <p:cNvSpPr/>
            <p:nvPr/>
          </p:nvSpPr>
          <p:spPr>
            <a:xfrm>
              <a:off x="1167110" y="3751504"/>
              <a:ext cx="3390732" cy="11638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4000" b="1" dirty="0" err="1">
                  <a:solidFill>
                    <a:srgbClr val="CC04D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Клокар</a:t>
              </a:r>
              <a:r>
                <a:rPr lang="uk-UA" sz="4000" b="1" dirty="0">
                  <a:solidFill>
                    <a:srgbClr val="CC04D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/>
              <a:r>
                <a:rPr lang="uk-UA" sz="4000" b="1" dirty="0">
                  <a:solidFill>
                    <a:srgbClr val="CC04D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Наталія Іванівна </a:t>
              </a:r>
            </a:p>
            <a:p>
              <a:pPr algn="ctr"/>
              <a:r>
                <a:rPr lang="uk-UA" sz="28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доктор педагогічних наук, професор, керівник Обласної школи освітнього менеджера </a:t>
              </a:r>
              <a:endParaRPr 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431B7973-E536-A405-2045-742464E76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3AAABCBC-7830-C194-509B-225F4B82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2</a:t>
            </a:r>
          </a:p>
        </p:txBody>
      </p:sp>
      <p:pic>
        <p:nvPicPr>
          <p:cNvPr id="5" name="Місце для зображення 4">
            <a:extLst>
              <a:ext uri="{FF2B5EF4-FFF2-40B4-BE49-F238E27FC236}">
                <a16:creationId xmlns:a16="http://schemas.microsoft.com/office/drawing/2014/main" id="{C7172807-AF88-AF04-CE3E-9935DA571F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088" r="18088"/>
          <a:stretch>
            <a:fillRect/>
          </a:stretch>
        </p:blipFill>
        <p:spPr>
          <a:xfrm>
            <a:off x="6988628" y="1251857"/>
            <a:ext cx="5203371" cy="42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2995F-9EAA-B73C-56C0-499CCDDE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369"/>
            <a:ext cx="12192000" cy="1084489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Обласна</a:t>
            </a:r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школа </a:t>
            </a:r>
            <a:r>
              <a:rPr lang="ru-RU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освітнього</a:t>
            </a:r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менеджера (ОШОМ)</a:t>
            </a:r>
            <a:br>
              <a:rPr lang="ru-RU" dirty="0"/>
            </a:br>
            <a:endParaRPr lang="ru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A79683-AD97-90E1-15B8-69C919DB5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4384" y="1811110"/>
            <a:ext cx="5403396" cy="3995057"/>
          </a:xfrm>
        </p:spPr>
        <p:txBody>
          <a:bodyPr>
            <a:normAutofit/>
          </a:bodyPr>
          <a:lstStyle/>
          <a:p>
            <a:r>
              <a:rPr lang="uk-UA" sz="2800" b="1" kern="1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Метою діяльності Обласної школи є</a:t>
            </a:r>
            <a:r>
              <a:rPr lang="uk-UA" sz="2800" kern="1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об’єднання зусиль успішних менеджерів-керівників закладів освіти Київської області, які забезпечують високу якість управління закладами освіти, задля їхньої залученості та сприяння у формуванні нової генерації керівників галузі</a:t>
            </a:r>
            <a:endParaRPr lang="ru-UA" sz="2800" kern="100" dirty="0">
              <a:solidFill>
                <a:srgbClr val="00206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ru-UA" dirty="0"/>
          </a:p>
        </p:txBody>
      </p:sp>
      <p:pic>
        <p:nvPicPr>
          <p:cNvPr id="5" name="Місце для зображення 4">
            <a:extLst>
              <a:ext uri="{FF2B5EF4-FFF2-40B4-BE49-F238E27FC236}">
                <a16:creationId xmlns:a16="http://schemas.microsoft.com/office/drawing/2014/main" id="{308013C6-470D-9757-DC1A-B3D28DB7FB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283029" y="1615166"/>
            <a:ext cx="5403396" cy="43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06543-DFB4-925E-5ECA-BABCB38F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03" y="170998"/>
            <a:ext cx="6848247" cy="990600"/>
          </a:xfrm>
          <a:solidFill>
            <a:srgbClr val="FFCCFF"/>
          </a:solidFill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Основні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напрями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діяльності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Обласної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школи</a:t>
            </a:r>
            <a:endParaRPr lang="ru-UA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43A9766-353D-7E76-4567-1438B3F61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302" y="1313997"/>
            <a:ext cx="6848248" cy="516300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підтримка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навчання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нової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генерації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керівників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галузі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освіти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визначення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актуального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змісту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і форм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роботи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професійного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розвитку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керівників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ЗО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області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із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залученням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визнаних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освітніх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менеджерів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науковців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презентація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кращих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практик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управління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ЗО в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умовах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сучасних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викликів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базі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досвіду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успішних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освітніх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менеджерів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мотивація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керівників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ЗО до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професійного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розвитку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здійснення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прикладних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наукових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досліджень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управління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освітнього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менеджменту </a:t>
            </a:r>
          </a:p>
          <a:p>
            <a:endParaRPr lang="ru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3C7B67-AE54-0401-2664-7918552CD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90" y="1313997"/>
            <a:ext cx="4509655" cy="353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4D44B7F5-911A-9412-C851-097D3894F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88576"/>
              </p:ext>
            </p:extLst>
          </p:nvPr>
        </p:nvGraphicFramePr>
        <p:xfrm>
          <a:off x="696686" y="271780"/>
          <a:ext cx="10951028" cy="631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>
                  <a:extLst>
                    <a:ext uri="{9D8B030D-6E8A-4147-A177-3AD203B41FA5}">
                      <a16:colId xmlns:a16="http://schemas.microsoft.com/office/drawing/2014/main" val="4065690385"/>
                    </a:ext>
                  </a:extLst>
                </a:gridCol>
                <a:gridCol w="4256314">
                  <a:extLst>
                    <a:ext uri="{9D8B030D-6E8A-4147-A177-3AD203B41FA5}">
                      <a16:colId xmlns:a16="http://schemas.microsoft.com/office/drawing/2014/main" val="308601297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619138286"/>
                    </a:ext>
                  </a:extLst>
                </a:gridCol>
                <a:gridCol w="4691743">
                  <a:extLst>
                    <a:ext uri="{9D8B030D-6E8A-4147-A177-3AD203B41FA5}">
                      <a16:colId xmlns:a16="http://schemas.microsoft.com/office/drawing/2014/main" val="2302708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П/н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Тема</a:t>
                      </a:r>
                      <a:endParaRPr lang="ru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Місяць</a:t>
                      </a:r>
                      <a:endParaRPr lang="ru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Заклади освіти-</a:t>
                      </a:r>
                      <a:r>
                        <a:rPr lang="uk-UA" sz="2000" dirty="0" err="1"/>
                        <a:t>Суб</a:t>
                      </a:r>
                      <a:r>
                        <a:rPr lang="en-US" sz="2000" dirty="0"/>
                        <a:t>’</a:t>
                      </a:r>
                      <a:r>
                        <a:rPr lang="uk-UA" sz="2000" dirty="0" err="1"/>
                        <a:t>єкти</a:t>
                      </a:r>
                      <a:r>
                        <a:rPr lang="uk-UA" sz="2000" dirty="0"/>
                        <a:t> ОШОМ</a:t>
                      </a:r>
                      <a:endParaRPr lang="ru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3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Сучасний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академічний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ліцей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парадигми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мислення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управлінська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культура та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лідерство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30.04.</a:t>
                      </a:r>
                    </a:p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2025 р.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Шкарівський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опорний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ліцей-гімназія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Білоцерківської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міської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ради 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944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2.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Цифрова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педагогіка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в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шкільній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освіті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управлінський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аспект.</a:t>
                      </a:r>
                    </a:p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Організаційно-педагогічні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засади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викладання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предмета «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Захист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України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»</a:t>
                      </a:r>
                    </a:p>
                    <a:p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08.05.</a:t>
                      </a:r>
                    </a:p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2025 р.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Щасливський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академічний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ліцей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Пристоличної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сільської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ради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Бориспільського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району 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81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3. 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Управлінські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засади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побудови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внутрішньої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системи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якості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освіти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Червень</a:t>
                      </a:r>
                    </a:p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2025 р.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Академічний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ліцей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№1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імені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А.С.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Малишка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Обухівської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міської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ради 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45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4.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Здорова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дитина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– здорова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нація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. Заклад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освіти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– як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лідер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впровадження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культури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здорового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харчування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у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громаді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Серпень,</a:t>
                      </a:r>
                    </a:p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2025 р.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Бориспільський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академічний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ліцей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імені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Анатолія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Федорчука.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66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 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00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45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2B4C6-528E-E756-F39E-D4A97E538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8587B798-3337-3F40-00E6-A9959997A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86160"/>
              </p:ext>
            </p:extLst>
          </p:nvPr>
        </p:nvGraphicFramePr>
        <p:xfrm>
          <a:off x="685800" y="141514"/>
          <a:ext cx="10961914" cy="687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>
                  <a:extLst>
                    <a:ext uri="{9D8B030D-6E8A-4147-A177-3AD203B41FA5}">
                      <a16:colId xmlns:a16="http://schemas.microsoft.com/office/drawing/2014/main" val="4065690385"/>
                    </a:ext>
                  </a:extLst>
                </a:gridCol>
                <a:gridCol w="4778828">
                  <a:extLst>
                    <a:ext uri="{9D8B030D-6E8A-4147-A177-3AD203B41FA5}">
                      <a16:colId xmlns:a16="http://schemas.microsoft.com/office/drawing/2014/main" val="308601297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val="619138286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302708090"/>
                    </a:ext>
                  </a:extLst>
                </a:gridCol>
              </a:tblGrid>
              <a:tr h="413657">
                <a:tc>
                  <a:txBody>
                    <a:bodyPr/>
                    <a:lstStyle/>
                    <a:p>
                      <a:r>
                        <a:rPr lang="uk-UA" dirty="0"/>
                        <a:t>П/н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Тема</a:t>
                      </a:r>
                      <a:endParaRPr lang="ru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Місяць</a:t>
                      </a:r>
                      <a:endParaRPr lang="ru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Заклади освіти-</a:t>
                      </a:r>
                      <a:r>
                        <a:rPr lang="uk-UA" sz="2000" dirty="0" err="1"/>
                        <a:t>Суб</a:t>
                      </a:r>
                      <a:r>
                        <a:rPr lang="en-US" sz="2000" dirty="0"/>
                        <a:t>’</a:t>
                      </a:r>
                      <a:r>
                        <a:rPr lang="uk-UA" sz="2000" dirty="0" err="1"/>
                        <a:t>єкти</a:t>
                      </a:r>
                      <a:r>
                        <a:rPr lang="uk-UA" sz="2000" dirty="0"/>
                        <a:t> ОШОМ</a:t>
                      </a:r>
                      <a:endParaRPr lang="ru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39759"/>
                  </a:ext>
                </a:extLst>
              </a:tr>
              <a:tr h="1368251">
                <a:tc>
                  <a:txBody>
                    <a:bodyPr/>
                    <a:lstStyle/>
                    <a:p>
                      <a:r>
                        <a:rPr lang="uk-UA" b="1" dirty="0"/>
                        <a:t>5.</a:t>
                      </a:r>
                      <a:endParaRPr lang="ru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Ключові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засади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впровадження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змішаної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і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дистанційної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форм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навчання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в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профільній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школі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Вересень </a:t>
                      </a:r>
                    </a:p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2025 р.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Білоцерківський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академічний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ліцей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«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Колегіум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»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Білоцерківської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міської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ради 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944985"/>
                  </a:ext>
                </a:extLst>
              </a:tr>
              <a:tr h="1050053">
                <a:tc>
                  <a:txBody>
                    <a:bodyPr/>
                    <a:lstStyle/>
                    <a:p>
                      <a:r>
                        <a:rPr lang="uk-UA" b="1" dirty="0"/>
                        <a:t>6.</a:t>
                      </a:r>
                      <a:endParaRPr lang="ru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Полілінгвальне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навчання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управлінський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аспект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Жовтень</a:t>
                      </a:r>
                    </a:p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2025 р.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Ірпінський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гуманітарний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ліцей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«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Лінгвіст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»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імені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Заріфи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Алієвої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Ірпінської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міської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ради </a:t>
                      </a:r>
                    </a:p>
                    <a:p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812215"/>
                  </a:ext>
                </a:extLst>
              </a:tr>
              <a:tr h="1050053">
                <a:tc>
                  <a:txBody>
                    <a:bodyPr/>
                    <a:lstStyle/>
                    <a:p>
                      <a:r>
                        <a:rPr lang="uk-UA" b="1" dirty="0"/>
                        <a:t>7. </a:t>
                      </a:r>
                      <a:endParaRPr lang="ru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Управління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професійним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розвитком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педагогічних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кадрів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закладу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загальної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середньої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освіти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Жовтень </a:t>
                      </a:r>
                    </a:p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2025 р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Коцюбинський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ліцей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№ 2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Коцюбинської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селищної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ради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Бучанського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району 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457937"/>
                  </a:ext>
                </a:extLst>
              </a:tr>
              <a:tr h="1368251">
                <a:tc>
                  <a:txBody>
                    <a:bodyPr/>
                    <a:lstStyle/>
                    <a:p>
                      <a:r>
                        <a:rPr lang="uk-UA" b="1" dirty="0"/>
                        <a:t>8.</a:t>
                      </a:r>
                      <a:endParaRPr lang="ru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Впровадження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профільного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навчання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в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закладі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загальної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середньої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освіти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диференціація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та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індивідуалізація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Листопад</a:t>
                      </a:r>
                    </a:p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2025 р.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Боярський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академічний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ліцей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«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Лідер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»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Боярської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міської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ради 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660450"/>
                  </a:ext>
                </a:extLst>
              </a:tr>
              <a:tr h="1368251">
                <a:tc>
                  <a:txBody>
                    <a:bodyPr/>
                    <a:lstStyle/>
                    <a:p>
                      <a:r>
                        <a:rPr lang="uk-UA" b="1" dirty="0"/>
                        <a:t>9. </a:t>
                      </a:r>
                      <a:endParaRPr lang="ru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Формування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ефективної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команди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учнівського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самоврядування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закладу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освіти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як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об’єктивна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умова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демократизації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управління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Грудень</a:t>
                      </a:r>
                    </a:p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2025 р.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Вишнівський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ліцей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«ІДЕАЛ»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Вишневої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міської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ради </a:t>
                      </a:r>
                      <a:endParaRPr lang="ru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00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99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336971" cy="100987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Сучасний</a:t>
            </a:r>
            <a:r>
              <a:rPr lang="ru-R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освітній</a:t>
            </a:r>
            <a:r>
              <a:rPr lang="ru-R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менеджмент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894115"/>
            <a:ext cx="6803571" cy="4284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  <a:cs typeface="Segoe UI" panose="020B0502040204020203" pitchFamily="34" charset="0"/>
              </a:rPr>
              <a:t>Сучасний</a:t>
            </a:r>
            <a:r>
              <a:rPr lang="ru-RU" b="1" dirty="0">
                <a:solidFill>
                  <a:srgbClr val="C0000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Segoe UI" panose="020B0502040204020203" pitchFamily="34" charset="0"/>
              </a:rPr>
              <a:t>освітній</a:t>
            </a:r>
            <a:r>
              <a:rPr lang="ru-RU" b="1" dirty="0">
                <a:solidFill>
                  <a:srgbClr val="C00000"/>
                </a:solidFill>
                <a:cs typeface="Segoe UI" panose="020B0502040204020203" pitchFamily="34" charset="0"/>
              </a:rPr>
              <a:t> менеджмент </a:t>
            </a:r>
            <a:r>
              <a:rPr lang="ru-RU" dirty="0">
                <a:solidFill>
                  <a:srgbClr val="002060"/>
                </a:solidFill>
                <a:cs typeface="Segoe UI" panose="020B0502040204020203" pitchFamily="34" charset="0"/>
              </a:rPr>
              <a:t>– 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це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інноваційна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теорія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та практика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управління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освітою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умовах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її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реформування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модернізації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, заснована на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інноваційному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мисленні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поведінці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суб'єктів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управління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спрямована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створення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нової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моделі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освіти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орієнтованої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життєву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кар'єру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людини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високотехнологічному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, конкурентному,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відкритому</a:t>
            </a:r>
            <a:r>
              <a:rPr lang="ru-RU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Segoe UI" panose="020B0502040204020203" pitchFamily="34" charset="0"/>
              </a:rPr>
              <a:t>суспільстві</a:t>
            </a:r>
            <a:endParaRPr lang="ru-RU" b="1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FC97F1-89EE-130C-3677-84E50BD05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971" y="679465"/>
            <a:ext cx="4700423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E33D9-5380-682E-FDEB-CA842FBB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7543800" cy="164124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Мета сучасного освітнього менеджменту</a:t>
            </a:r>
            <a:endParaRPr lang="ru-UA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A992FB-45AC-96A6-35BE-C12055C7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1" y="2122714"/>
            <a:ext cx="5442857" cy="376645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досягнення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високої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якості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функціонування</a:t>
            </a:r>
            <a:r>
              <a:rPr lang="ru-RU" sz="3200" b="1" dirty="0">
                <a:solidFill>
                  <a:srgbClr val="002060"/>
                </a:solidFill>
              </a:rPr>
              <a:t> та </a:t>
            </a:r>
            <a:r>
              <a:rPr lang="ru-RU" sz="3200" b="1" dirty="0" err="1">
                <a:solidFill>
                  <a:srgbClr val="002060"/>
                </a:solidFill>
              </a:rPr>
              <a:t>розвитку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системи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освіти</a:t>
            </a:r>
            <a:r>
              <a:rPr lang="ru-RU" sz="3200" b="1" dirty="0">
                <a:solidFill>
                  <a:srgbClr val="002060"/>
                </a:solidFill>
              </a:rPr>
              <a:t> у </a:t>
            </a:r>
            <a:r>
              <a:rPr lang="ru-RU" sz="3200" b="1" dirty="0" err="1">
                <a:solidFill>
                  <a:srgbClr val="002060"/>
                </a:solidFill>
              </a:rPr>
              <a:t>відкритому</a:t>
            </a:r>
            <a:r>
              <a:rPr lang="ru-RU" sz="3200" b="1" dirty="0">
                <a:solidFill>
                  <a:srgbClr val="002060"/>
                </a:solidFill>
              </a:rPr>
              <a:t> культурно-</a:t>
            </a:r>
            <a:r>
              <a:rPr lang="ru-RU" sz="3200" b="1" dirty="0" err="1">
                <a:solidFill>
                  <a:srgbClr val="002060"/>
                </a:solidFill>
              </a:rPr>
              <a:t>освітньому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інформаційно</a:t>
            </a:r>
            <a:r>
              <a:rPr lang="ru-RU" sz="3200" b="1" dirty="0">
                <a:solidFill>
                  <a:srgbClr val="002060"/>
                </a:solidFill>
              </a:rPr>
              <a:t>-цифровому </a:t>
            </a:r>
            <a:r>
              <a:rPr lang="ru-RU" sz="3200" b="1" dirty="0" err="1">
                <a:solidFill>
                  <a:srgbClr val="002060"/>
                </a:solidFill>
              </a:rPr>
              <a:t>просторі</a:t>
            </a:r>
            <a:r>
              <a:rPr lang="ru-RU" sz="3200" b="1" dirty="0">
                <a:solidFill>
                  <a:srgbClr val="002060"/>
                </a:solidFill>
              </a:rPr>
              <a:t> ХХІ-го ст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88D81C-DF46-9760-EFF9-197C9E43F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515" y="609600"/>
            <a:ext cx="4201886" cy="55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0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6070D-6306-E88A-34B5-D2FD1D3D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283" y="1947648"/>
            <a:ext cx="3498979" cy="2456442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2060"/>
                </a:solidFill>
                <a:latin typeface="+mn-lt"/>
              </a:rPr>
              <a:t>У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+mn-lt"/>
              </a:rPr>
              <a:t>ніверсальна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+mn-lt"/>
              </a:rPr>
              <a:t> формула 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+mn-lt"/>
              </a:rPr>
              <a:t>професійного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+mn-lt"/>
              </a:rPr>
              <a:t>успіху</a:t>
            </a:r>
            <a:endParaRPr lang="ru-UA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2E4329C-841E-0CE5-88F2-0749BEE89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590" y="658814"/>
            <a:ext cx="8295409" cy="5361709"/>
          </a:xfr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091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C852FCC-6794-0D39-F642-E5989C523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531" y="1210662"/>
            <a:ext cx="3932237" cy="2468709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ЮНЕСКО, 2015 р</a:t>
            </a:r>
            <a:r>
              <a:rPr lang="uk-UA" sz="4000" dirty="0"/>
              <a:t>.</a:t>
            </a:r>
            <a:endParaRPr lang="ru-R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Трансверсальні</a:t>
            </a:r>
            <a:endParaRPr lang="ru-RU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компетентності</a:t>
            </a:r>
            <a:endParaRPr lang="ru-UA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7C39C-A9AA-AD6D-AC4D-55D7ADBEA026}"/>
              </a:ext>
            </a:extLst>
          </p:cNvPr>
          <p:cNvSpPr txBox="1"/>
          <p:nvPr/>
        </p:nvSpPr>
        <p:spPr>
          <a:xfrm>
            <a:off x="4891768" y="464494"/>
            <a:ext cx="685391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Трансверсальні</a:t>
            </a:r>
            <a: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компетентності</a:t>
            </a:r>
            <a:endParaRPr lang="ru-RU" sz="2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забезпечують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«трансфер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навчання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»,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тобто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перенесення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набутих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знань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навичок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метакогнітивних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здібностей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особистості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вирішення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ситуацій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реального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життя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2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Формування</a:t>
            </a:r>
            <a: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трансверсальних</a:t>
            </a:r>
            <a:endParaRPr lang="ru-RU" sz="2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компетентностей 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також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сприяє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розвитку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предметних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компетентностей та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орієнтує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особистість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навчання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протягом</a:t>
            </a:r>
            <a:r>
              <a:rPr lang="ru-RU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життя</a:t>
            </a:r>
            <a:endParaRPr lang="ru-UA" sz="2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0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89932-BD24-FD6A-4C1E-8B1542DB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1937657"/>
            <a:ext cx="3908960" cy="286871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ЮНЕСКО:</a:t>
            </a: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r>
              <a:rPr lang="ru-RU" b="1" dirty="0" err="1">
                <a:solidFill>
                  <a:srgbClr val="C00000"/>
                </a:solidFill>
                <a:latin typeface="+mn-lt"/>
              </a:rPr>
              <a:t>трансверсальні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+mn-lt"/>
              </a:rPr>
              <a:t>компетенції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+mn-lt"/>
              </a:rPr>
              <a:t>включають</a:t>
            </a:r>
            <a:endParaRPr lang="ru-UA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D6AA9F-4DC7-71A9-CEE8-EAEDC087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27" y="365413"/>
            <a:ext cx="6516593" cy="612717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критичне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інноваційне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мислення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err="1">
                <a:solidFill>
                  <a:srgbClr val="002060"/>
                </a:solidFill>
              </a:rPr>
              <a:t>міжособистісні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внутрішньоособистісні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навички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err="1">
                <a:solidFill>
                  <a:srgbClr val="002060"/>
                </a:solidFill>
              </a:rPr>
              <a:t>глобальну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громадянськість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медійну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інформаційну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грамотність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err="1">
                <a:solidFill>
                  <a:srgbClr val="002060"/>
                </a:solidFill>
              </a:rPr>
              <a:t>допитливість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ініціативність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наполегливість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самоконтроль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адаптивність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лідерство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соціальну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культурну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поінформованість</a:t>
            </a:r>
            <a:endParaRPr lang="ru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1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33A86-D5D5-81FB-1100-4906CA03D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AAEC3C79-73E6-6EBC-B419-C2389B7C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4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904399C7-A40A-C644-C93B-FFD811AF97EA}"/>
              </a:ext>
            </a:extLst>
          </p:cNvPr>
          <p:cNvSpPr txBox="1"/>
          <p:nvPr/>
        </p:nvSpPr>
        <p:spPr>
          <a:xfrm>
            <a:off x="0" y="175330"/>
            <a:ext cx="12192000" cy="553998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Складові професійного розвитку управлінців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40" name="Group 39" descr="This image is an icon of 1 person interacting with three people. ">
            <a:extLst>
              <a:ext uri="{FF2B5EF4-FFF2-40B4-BE49-F238E27FC236}">
                <a16:creationId xmlns:a16="http://schemas.microsoft.com/office/drawing/2014/main" id="{4C0CF5C9-80D8-7A5D-1717-48BB93FE2A5C}"/>
              </a:ext>
            </a:extLst>
          </p:cNvPr>
          <p:cNvGrpSpPr/>
          <p:nvPr/>
        </p:nvGrpSpPr>
        <p:grpSpPr>
          <a:xfrm>
            <a:off x="2616974" y="2729826"/>
            <a:ext cx="1273175" cy="1271588"/>
            <a:chOff x="5459412" y="1395413"/>
            <a:chExt cx="1273175" cy="1271588"/>
          </a:xfrm>
        </p:grpSpPr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3F301050-AC95-999B-1622-BDC9532CD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2" y="1395413"/>
              <a:ext cx="1273175" cy="127158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F5F4BC-6C2E-321C-5EFD-31E72F4644B3}"/>
                </a:ext>
              </a:extLst>
            </p:cNvPr>
            <p:cNvGrpSpPr/>
            <p:nvPr/>
          </p:nvGrpSpPr>
          <p:grpSpPr>
            <a:xfrm>
              <a:off x="5781290" y="1569643"/>
              <a:ext cx="584970" cy="716971"/>
              <a:chOff x="2686050" y="2895601"/>
              <a:chExt cx="330200" cy="367919"/>
            </a:xfrm>
          </p:grpSpPr>
          <p:sp>
            <p:nvSpPr>
              <p:cNvPr id="154" name="Oval 309">
                <a:extLst>
                  <a:ext uri="{FF2B5EF4-FFF2-40B4-BE49-F238E27FC236}">
                    <a16:creationId xmlns:a16="http://schemas.microsoft.com/office/drawing/2014/main" id="{E292710F-667E-F1D3-A9B4-792712D00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310">
                <a:extLst>
                  <a:ext uri="{FF2B5EF4-FFF2-40B4-BE49-F238E27FC236}">
                    <a16:creationId xmlns:a16="http://schemas.microsoft.com/office/drawing/2014/main" id="{0FE3D49D-3E4D-AFFF-FA5F-670B901C4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Oval 311">
                <a:extLst>
                  <a:ext uri="{FF2B5EF4-FFF2-40B4-BE49-F238E27FC236}">
                    <a16:creationId xmlns:a16="http://schemas.microsoft.com/office/drawing/2014/main" id="{0F5C5A82-CE9C-58BD-9AC2-B5738CF9A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312">
                <a:extLst>
                  <a:ext uri="{FF2B5EF4-FFF2-40B4-BE49-F238E27FC236}">
                    <a16:creationId xmlns:a16="http://schemas.microsoft.com/office/drawing/2014/main" id="{85F5765F-9BF1-4AA5-2828-96D502DFC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Oval 313">
                <a:extLst>
                  <a:ext uri="{FF2B5EF4-FFF2-40B4-BE49-F238E27FC236}">
                    <a16:creationId xmlns:a16="http://schemas.microsoft.com/office/drawing/2014/main" id="{115329CC-9676-95C3-3723-0DB58421E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314">
                <a:extLst>
                  <a:ext uri="{FF2B5EF4-FFF2-40B4-BE49-F238E27FC236}">
                    <a16:creationId xmlns:a16="http://schemas.microsoft.com/office/drawing/2014/main" id="{5EDA5985-F00F-A29B-2DAF-2589012CE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Oval 315">
                <a:extLst>
                  <a:ext uri="{FF2B5EF4-FFF2-40B4-BE49-F238E27FC236}">
                    <a16:creationId xmlns:a16="http://schemas.microsoft.com/office/drawing/2014/main" id="{0895367B-44C4-1D63-B5B1-0BC9F8F6B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316">
                <a:extLst>
                  <a:ext uri="{FF2B5EF4-FFF2-40B4-BE49-F238E27FC236}">
                    <a16:creationId xmlns:a16="http://schemas.microsoft.com/office/drawing/2014/main" id="{D40F2A05-1054-4542-2608-10415168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Oval 317">
                <a:extLst>
                  <a:ext uri="{FF2B5EF4-FFF2-40B4-BE49-F238E27FC236}">
                    <a16:creationId xmlns:a16="http://schemas.microsoft.com/office/drawing/2014/main" id="{661B9603-B646-AD46-3A20-6977EFDD1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318">
                <a:extLst>
                  <a:ext uri="{FF2B5EF4-FFF2-40B4-BE49-F238E27FC236}">
                    <a16:creationId xmlns:a16="http://schemas.microsoft.com/office/drawing/2014/main" id="{6BCA5220-6AE5-B10B-CD0E-06ED58694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54094" cy="75819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319">
                <a:extLst>
                  <a:ext uri="{FF2B5EF4-FFF2-40B4-BE49-F238E27FC236}">
                    <a16:creationId xmlns:a16="http://schemas.microsoft.com/office/drawing/2014/main" id="{8317B72F-2D8F-BAA9-95E6-AEBEBCAA4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Line 320">
                <a:extLst>
                  <a:ext uri="{FF2B5EF4-FFF2-40B4-BE49-F238E27FC236}">
                    <a16:creationId xmlns:a16="http://schemas.microsoft.com/office/drawing/2014/main" id="{F4B899C0-A5EE-3C5A-09A2-913329EFF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40" name="TextBox 339">
            <a:extLst>
              <a:ext uri="{FF2B5EF4-FFF2-40B4-BE49-F238E27FC236}">
                <a16:creationId xmlns:a16="http://schemas.microsoft.com/office/drawing/2014/main" id="{6B288299-FFC2-3332-7F71-705F62CD90BA}"/>
              </a:ext>
            </a:extLst>
          </p:cNvPr>
          <p:cNvSpPr txBox="1"/>
          <p:nvPr/>
        </p:nvSpPr>
        <p:spPr>
          <a:xfrm>
            <a:off x="199379" y="3146375"/>
            <a:ext cx="207995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Освітня програма ПК досвідчених керівників ЗО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1" name="Group 40" descr="This image is an icon of three people interacting. ">
            <a:extLst>
              <a:ext uri="{FF2B5EF4-FFF2-40B4-BE49-F238E27FC236}">
                <a16:creationId xmlns:a16="http://schemas.microsoft.com/office/drawing/2014/main" id="{17F28986-48E9-D50C-EC19-166A4F6D5E0E}"/>
              </a:ext>
            </a:extLst>
          </p:cNvPr>
          <p:cNvGrpSpPr/>
          <p:nvPr/>
        </p:nvGrpSpPr>
        <p:grpSpPr>
          <a:xfrm>
            <a:off x="2684444" y="4084497"/>
            <a:ext cx="1397000" cy="1397000"/>
            <a:chOff x="3438525" y="2143125"/>
            <a:chExt cx="1397000" cy="1397000"/>
          </a:xfrm>
        </p:grpSpPr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C017CEA-81B1-57D2-3E78-B4E11A83D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2143125"/>
              <a:ext cx="1397000" cy="1397000"/>
            </a:xfrm>
            <a:custGeom>
              <a:avLst/>
              <a:gdLst>
                <a:gd name="T0" fmla="*/ 276 w 336"/>
                <a:gd name="T1" fmla="*/ 276 h 336"/>
                <a:gd name="T2" fmla="*/ 60 w 336"/>
                <a:gd name="T3" fmla="*/ 276 h 336"/>
                <a:gd name="T4" fmla="*/ 60 w 336"/>
                <a:gd name="T5" fmla="*/ 60 h 336"/>
                <a:gd name="T6" fmla="*/ 276 w 336"/>
                <a:gd name="T7" fmla="*/ 60 h 336"/>
                <a:gd name="T8" fmla="*/ 276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276" y="276"/>
                  </a:moveTo>
                  <a:cubicBezTo>
                    <a:pt x="217" y="336"/>
                    <a:pt x="120" y="336"/>
                    <a:pt x="60" y="276"/>
                  </a:cubicBez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B0ED8EB8-4952-75FB-07E0-EF802EB858AA}"/>
                </a:ext>
              </a:extLst>
            </p:cNvPr>
            <p:cNvGrpSpPr/>
            <p:nvPr/>
          </p:nvGrpSpPr>
          <p:grpSpPr>
            <a:xfrm>
              <a:off x="3810316" y="2465099"/>
              <a:ext cx="613094" cy="674403"/>
              <a:chOff x="3398838" y="2895601"/>
              <a:chExt cx="346075" cy="346075"/>
            </a:xfrm>
          </p:grpSpPr>
          <p:sp>
            <p:nvSpPr>
              <p:cNvPr id="167" name="Freeform 49">
                <a:extLst>
                  <a:ext uri="{FF2B5EF4-FFF2-40B4-BE49-F238E27FC236}">
                    <a16:creationId xmlns:a16="http://schemas.microsoft.com/office/drawing/2014/main" id="{AAE799A4-7B5D-CF1E-1ECC-350FFF74B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50">
                <a:extLst>
                  <a:ext uri="{FF2B5EF4-FFF2-40B4-BE49-F238E27FC236}">
                    <a16:creationId xmlns:a16="http://schemas.microsoft.com/office/drawing/2014/main" id="{4B51A12F-5FD3-8A5F-AF66-9AB8D8A3B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Oval 51">
                <a:extLst>
                  <a:ext uri="{FF2B5EF4-FFF2-40B4-BE49-F238E27FC236}">
                    <a16:creationId xmlns:a16="http://schemas.microsoft.com/office/drawing/2014/main" id="{EE485438-4AFC-BF03-C4DB-B2CEC734B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52">
                <a:extLst>
                  <a:ext uri="{FF2B5EF4-FFF2-40B4-BE49-F238E27FC236}">
                    <a16:creationId xmlns:a16="http://schemas.microsoft.com/office/drawing/2014/main" id="{735E9E18-88B4-260A-697E-EEE87E8A7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53">
                <a:extLst>
                  <a:ext uri="{FF2B5EF4-FFF2-40B4-BE49-F238E27FC236}">
                    <a16:creationId xmlns:a16="http://schemas.microsoft.com/office/drawing/2014/main" id="{7B43AB64-B94F-BAC4-EAA5-800EC106A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54">
                <a:extLst>
                  <a:ext uri="{FF2B5EF4-FFF2-40B4-BE49-F238E27FC236}">
                    <a16:creationId xmlns:a16="http://schemas.microsoft.com/office/drawing/2014/main" id="{57EA100E-33FB-7FBE-8281-3E405FD88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Oval 55">
                <a:extLst>
                  <a:ext uri="{FF2B5EF4-FFF2-40B4-BE49-F238E27FC236}">
                    <a16:creationId xmlns:a16="http://schemas.microsoft.com/office/drawing/2014/main" id="{C41B42CE-5C28-6417-C2CB-254D8FB61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56">
                <a:extLst>
                  <a:ext uri="{FF2B5EF4-FFF2-40B4-BE49-F238E27FC236}">
                    <a16:creationId xmlns:a16="http://schemas.microsoft.com/office/drawing/2014/main" id="{D1016E56-5A84-A473-36F8-6B53C0925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57">
                <a:extLst>
                  <a:ext uri="{FF2B5EF4-FFF2-40B4-BE49-F238E27FC236}">
                    <a16:creationId xmlns:a16="http://schemas.microsoft.com/office/drawing/2014/main" id="{25603835-043C-63FF-474C-0DC989D20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58">
                <a:extLst>
                  <a:ext uri="{FF2B5EF4-FFF2-40B4-BE49-F238E27FC236}">
                    <a16:creationId xmlns:a16="http://schemas.microsoft.com/office/drawing/2014/main" id="{FCE0CA44-E976-B19C-9331-872899A86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7" name="Oval 59">
                <a:extLst>
                  <a:ext uri="{FF2B5EF4-FFF2-40B4-BE49-F238E27FC236}">
                    <a16:creationId xmlns:a16="http://schemas.microsoft.com/office/drawing/2014/main" id="{5573B06D-3121-C60E-9D4D-57ADBC6FD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60">
                <a:extLst>
                  <a:ext uri="{FF2B5EF4-FFF2-40B4-BE49-F238E27FC236}">
                    <a16:creationId xmlns:a16="http://schemas.microsoft.com/office/drawing/2014/main" id="{56B33698-4113-1302-833E-154B61B3F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Line 61">
                <a:extLst>
                  <a:ext uri="{FF2B5EF4-FFF2-40B4-BE49-F238E27FC236}">
                    <a16:creationId xmlns:a16="http://schemas.microsoft.com/office/drawing/2014/main" id="{9A1F5CD6-C1EF-F700-CC51-E7AB46597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Line 62">
                <a:extLst>
                  <a:ext uri="{FF2B5EF4-FFF2-40B4-BE49-F238E27FC236}">
                    <a16:creationId xmlns:a16="http://schemas.microsoft.com/office/drawing/2014/main" id="{015E8575-176D-3642-D63B-2EE6D49D5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38" descr="This image is an icon of three people interacting. ">
            <a:extLst>
              <a:ext uri="{FF2B5EF4-FFF2-40B4-BE49-F238E27FC236}">
                <a16:creationId xmlns:a16="http://schemas.microsoft.com/office/drawing/2014/main" id="{95ABCA9E-23CF-4EA7-A0DB-F9E04DA4451C}"/>
              </a:ext>
            </a:extLst>
          </p:cNvPr>
          <p:cNvGrpSpPr/>
          <p:nvPr/>
        </p:nvGrpSpPr>
        <p:grpSpPr>
          <a:xfrm>
            <a:off x="7493566" y="1332826"/>
            <a:ext cx="1397000" cy="1397000"/>
            <a:chOff x="7356475" y="2143125"/>
            <a:chExt cx="1397000" cy="1397000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F6390671-18ED-A1C6-FA4A-D2C76F3E4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475" y="2143125"/>
              <a:ext cx="1397000" cy="1397000"/>
            </a:xfrm>
            <a:custGeom>
              <a:avLst/>
              <a:gdLst>
                <a:gd name="T0" fmla="*/ 60 w 336"/>
                <a:gd name="T1" fmla="*/ 276 h 336"/>
                <a:gd name="T2" fmla="*/ 60 w 336"/>
                <a:gd name="T3" fmla="*/ 60 h 336"/>
                <a:gd name="T4" fmla="*/ 276 w 336"/>
                <a:gd name="T5" fmla="*/ 60 h 336"/>
                <a:gd name="T6" fmla="*/ 276 w 336"/>
                <a:gd name="T7" fmla="*/ 276 h 336"/>
                <a:gd name="T8" fmla="*/ 60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60" y="276"/>
                  </a:move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ubicBezTo>
                    <a:pt x="217" y="336"/>
                    <a:pt x="120" y="336"/>
                    <a:pt x="60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5E698AE7-A99F-1FFC-0A55-3324E7A59429}"/>
                </a:ext>
              </a:extLst>
            </p:cNvPr>
            <p:cNvGrpSpPr/>
            <p:nvPr/>
          </p:nvGrpSpPr>
          <p:grpSpPr>
            <a:xfrm>
              <a:off x="7748428" y="2465099"/>
              <a:ext cx="613094" cy="674403"/>
              <a:chOff x="3398838" y="2895601"/>
              <a:chExt cx="346075" cy="346075"/>
            </a:xfrm>
          </p:grpSpPr>
          <p:sp>
            <p:nvSpPr>
              <p:cNvPr id="214" name="Freeform 49">
                <a:extLst>
                  <a:ext uri="{FF2B5EF4-FFF2-40B4-BE49-F238E27FC236}">
                    <a16:creationId xmlns:a16="http://schemas.microsoft.com/office/drawing/2014/main" id="{10588244-49AB-0562-EA5F-18346C305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50">
                <a:extLst>
                  <a:ext uri="{FF2B5EF4-FFF2-40B4-BE49-F238E27FC236}">
                    <a16:creationId xmlns:a16="http://schemas.microsoft.com/office/drawing/2014/main" id="{EFE53252-5C6C-DE35-B39D-C9836408E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Oval 51">
                <a:extLst>
                  <a:ext uri="{FF2B5EF4-FFF2-40B4-BE49-F238E27FC236}">
                    <a16:creationId xmlns:a16="http://schemas.microsoft.com/office/drawing/2014/main" id="{F9CB1D7F-A076-AFEF-344E-14670D702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52">
                <a:extLst>
                  <a:ext uri="{FF2B5EF4-FFF2-40B4-BE49-F238E27FC236}">
                    <a16:creationId xmlns:a16="http://schemas.microsoft.com/office/drawing/2014/main" id="{E309D835-730E-BF2E-1C67-BF5290565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53">
                <a:extLst>
                  <a:ext uri="{FF2B5EF4-FFF2-40B4-BE49-F238E27FC236}">
                    <a16:creationId xmlns:a16="http://schemas.microsoft.com/office/drawing/2014/main" id="{1AD9B3B7-4DBC-C0FE-87CB-9FE55DF73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54">
                <a:extLst>
                  <a:ext uri="{FF2B5EF4-FFF2-40B4-BE49-F238E27FC236}">
                    <a16:creationId xmlns:a16="http://schemas.microsoft.com/office/drawing/2014/main" id="{3C13FC72-9A1F-11FF-9A31-B0C825D9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" name="Oval 55">
                <a:extLst>
                  <a:ext uri="{FF2B5EF4-FFF2-40B4-BE49-F238E27FC236}">
                    <a16:creationId xmlns:a16="http://schemas.microsoft.com/office/drawing/2014/main" id="{E20C907C-014F-BEC1-A0BA-A2B3647BA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56">
                <a:extLst>
                  <a:ext uri="{FF2B5EF4-FFF2-40B4-BE49-F238E27FC236}">
                    <a16:creationId xmlns:a16="http://schemas.microsoft.com/office/drawing/2014/main" id="{F30B22D9-A21C-59B9-3BA5-FF136BA03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57">
                <a:extLst>
                  <a:ext uri="{FF2B5EF4-FFF2-40B4-BE49-F238E27FC236}">
                    <a16:creationId xmlns:a16="http://schemas.microsoft.com/office/drawing/2014/main" id="{B38E604C-147A-FD05-37F5-C8C65F8A2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58">
                <a:extLst>
                  <a:ext uri="{FF2B5EF4-FFF2-40B4-BE49-F238E27FC236}">
                    <a16:creationId xmlns:a16="http://schemas.microsoft.com/office/drawing/2014/main" id="{BD2FFF4A-CE1C-AB91-2592-215D93F9E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Oval 59">
                <a:extLst>
                  <a:ext uri="{FF2B5EF4-FFF2-40B4-BE49-F238E27FC236}">
                    <a16:creationId xmlns:a16="http://schemas.microsoft.com/office/drawing/2014/main" id="{77DC490B-57DC-D64D-1518-B240478A5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60">
                <a:extLst>
                  <a:ext uri="{FF2B5EF4-FFF2-40B4-BE49-F238E27FC236}">
                    <a16:creationId xmlns:a16="http://schemas.microsoft.com/office/drawing/2014/main" id="{6FB56BD1-6C87-A516-9019-C6897104E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" name="Line 61">
                <a:extLst>
                  <a:ext uri="{FF2B5EF4-FFF2-40B4-BE49-F238E27FC236}">
                    <a16:creationId xmlns:a16="http://schemas.microsoft.com/office/drawing/2014/main" id="{CFC91F28-54ED-5986-C1FE-533581136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" name="Line 62">
                <a:extLst>
                  <a:ext uri="{FF2B5EF4-FFF2-40B4-BE49-F238E27FC236}">
                    <a16:creationId xmlns:a16="http://schemas.microsoft.com/office/drawing/2014/main" id="{5C96FEDB-AD82-0792-2F8B-0EC3D809B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37" name="TextBox 336">
            <a:extLst>
              <a:ext uri="{FF2B5EF4-FFF2-40B4-BE49-F238E27FC236}">
                <a16:creationId xmlns:a16="http://schemas.microsoft.com/office/drawing/2014/main" id="{6EE2EB47-9736-B87A-09E2-A6B52D1D0297}"/>
              </a:ext>
            </a:extLst>
          </p:cNvPr>
          <p:cNvSpPr txBox="1"/>
          <p:nvPr/>
        </p:nvSpPr>
        <p:spPr>
          <a:xfrm>
            <a:off x="9015497" y="1309027"/>
            <a:ext cx="295309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Українсько-чеські курси ПК «</a:t>
            </a:r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Кризовий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менеджмент </a:t>
            </a:r>
          </a:p>
          <a:p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управлінні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ЗЗСО</a:t>
            </a:r>
            <a:r>
              <a:rPr lang="uk-UA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79C83C92-64DD-D51A-ED18-4618B07D5705}"/>
              </a:ext>
            </a:extLst>
          </p:cNvPr>
          <p:cNvSpPr txBox="1"/>
          <p:nvPr/>
        </p:nvSpPr>
        <p:spPr>
          <a:xfrm>
            <a:off x="252250" y="5531981"/>
            <a:ext cx="2185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Школа резерву  «Дайте мені шанс»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2" name="Group 41" descr="This image is an icon of three people and a globe. ">
            <a:extLst>
              <a:ext uri="{FF2B5EF4-FFF2-40B4-BE49-F238E27FC236}">
                <a16:creationId xmlns:a16="http://schemas.microsoft.com/office/drawing/2014/main" id="{80CDF08A-7CE7-9056-F031-75C71D599A43}"/>
              </a:ext>
            </a:extLst>
          </p:cNvPr>
          <p:cNvGrpSpPr/>
          <p:nvPr/>
        </p:nvGrpSpPr>
        <p:grpSpPr>
          <a:xfrm>
            <a:off x="3339468" y="5449391"/>
            <a:ext cx="1271588" cy="1273175"/>
            <a:chOff x="2690812" y="4162425"/>
            <a:chExt cx="1271588" cy="1273175"/>
          </a:xfrm>
        </p:grpSpPr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20EE8B24-0196-7E6B-BEAE-B7DC238BF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812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9600D7E2-12FF-6E13-4A06-D79809E2B024}"/>
                </a:ext>
              </a:extLst>
            </p:cNvPr>
            <p:cNvGrpSpPr/>
            <p:nvPr/>
          </p:nvGrpSpPr>
          <p:grpSpPr>
            <a:xfrm>
              <a:off x="3011359" y="4426329"/>
              <a:ext cx="610282" cy="674403"/>
              <a:chOff x="4841875" y="2895601"/>
              <a:chExt cx="344488" cy="346075"/>
            </a:xfrm>
          </p:grpSpPr>
          <p:sp>
            <p:nvSpPr>
              <p:cNvPr id="192" name="Freeform 258">
                <a:extLst>
                  <a:ext uri="{FF2B5EF4-FFF2-40B4-BE49-F238E27FC236}">
                    <a16:creationId xmlns:a16="http://schemas.microsoft.com/office/drawing/2014/main" id="{1FA662E7-610A-6F8C-286A-4F831F0B7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259">
                <a:extLst>
                  <a:ext uri="{FF2B5EF4-FFF2-40B4-BE49-F238E27FC236}">
                    <a16:creationId xmlns:a16="http://schemas.microsoft.com/office/drawing/2014/main" id="{659A690D-D4B7-CB07-2916-CB6CFF6AE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260">
                <a:extLst>
                  <a:ext uri="{FF2B5EF4-FFF2-40B4-BE49-F238E27FC236}">
                    <a16:creationId xmlns:a16="http://schemas.microsoft.com/office/drawing/2014/main" id="{3F6AA73E-CE9D-9EAA-41A7-C396D4916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Line 261">
                <a:extLst>
                  <a:ext uri="{FF2B5EF4-FFF2-40B4-BE49-F238E27FC236}">
                    <a16:creationId xmlns:a16="http://schemas.microsoft.com/office/drawing/2014/main" id="{0A3F06C1-DC39-DB79-EE4E-58E3DA8A8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Line 262">
                <a:extLst>
                  <a:ext uri="{FF2B5EF4-FFF2-40B4-BE49-F238E27FC236}">
                    <a16:creationId xmlns:a16="http://schemas.microsoft.com/office/drawing/2014/main" id="{30200577-AB46-9732-958A-CBBF5EF43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Line 263">
                <a:extLst>
                  <a:ext uri="{FF2B5EF4-FFF2-40B4-BE49-F238E27FC236}">
                    <a16:creationId xmlns:a16="http://schemas.microsoft.com/office/drawing/2014/main" id="{500E61E1-0732-28DA-760D-BDCD057C6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8" name="Oval 264">
                <a:extLst>
                  <a:ext uri="{FF2B5EF4-FFF2-40B4-BE49-F238E27FC236}">
                    <a16:creationId xmlns:a16="http://schemas.microsoft.com/office/drawing/2014/main" id="{FD693689-56BA-A2D7-0763-210F0B2B3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Oval 265">
                <a:extLst>
                  <a:ext uri="{FF2B5EF4-FFF2-40B4-BE49-F238E27FC236}">
                    <a16:creationId xmlns:a16="http://schemas.microsoft.com/office/drawing/2014/main" id="{9B8A29BB-CE4E-FCEC-3AA6-BA92B2D8E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Oval 266">
                <a:extLst>
                  <a:ext uri="{FF2B5EF4-FFF2-40B4-BE49-F238E27FC236}">
                    <a16:creationId xmlns:a16="http://schemas.microsoft.com/office/drawing/2014/main" id="{B5A3AA11-AE6F-BA15-EBEE-2D8964021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267">
                <a:extLst>
                  <a:ext uri="{FF2B5EF4-FFF2-40B4-BE49-F238E27FC236}">
                    <a16:creationId xmlns:a16="http://schemas.microsoft.com/office/drawing/2014/main" id="{684FF3C4-AE62-CFD1-32A6-546BCA0C7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7" name="Group 26" descr="This image is of a man seen from the back. ">
            <a:extLst>
              <a:ext uri="{FF2B5EF4-FFF2-40B4-BE49-F238E27FC236}">
                <a16:creationId xmlns:a16="http://schemas.microsoft.com/office/drawing/2014/main" id="{428FE0D0-37A4-445D-A319-317402EA9514}"/>
              </a:ext>
            </a:extLst>
          </p:cNvPr>
          <p:cNvGrpSpPr/>
          <p:nvPr/>
        </p:nvGrpSpPr>
        <p:grpSpPr>
          <a:xfrm>
            <a:off x="4704395" y="3538448"/>
            <a:ext cx="2668588" cy="2679700"/>
            <a:chOff x="4832350" y="3127375"/>
            <a:chExt cx="2668588" cy="26797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8D94914-916D-CEC8-EAC2-E3DB56A0B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810000"/>
              <a:ext cx="1004888" cy="1736725"/>
            </a:xfrm>
            <a:custGeom>
              <a:avLst/>
              <a:gdLst>
                <a:gd name="T0" fmla="*/ 82 w 175"/>
                <a:gd name="T1" fmla="*/ 75 h 303"/>
                <a:gd name="T2" fmla="*/ 172 w 175"/>
                <a:gd name="T3" fmla="*/ 242 h 303"/>
                <a:gd name="T4" fmla="*/ 103 w 175"/>
                <a:gd name="T5" fmla="*/ 242 h 303"/>
                <a:gd name="T6" fmla="*/ 49 w 175"/>
                <a:gd name="T7" fmla="*/ 89 h 303"/>
                <a:gd name="T8" fmla="*/ 22 w 175"/>
                <a:gd name="T9" fmla="*/ 67 h 303"/>
                <a:gd name="T10" fmla="*/ 7 w 175"/>
                <a:gd name="T11" fmla="*/ 36 h 303"/>
                <a:gd name="T12" fmla="*/ 23 w 175"/>
                <a:gd name="T13" fmla="*/ 36 h 303"/>
                <a:gd name="T14" fmla="*/ 35 w 175"/>
                <a:gd name="T15" fmla="*/ 54 h 303"/>
                <a:gd name="T16" fmla="*/ 8 w 175"/>
                <a:gd name="T17" fmla="*/ 5 h 303"/>
                <a:gd name="T18" fmla="*/ 30 w 175"/>
                <a:gd name="T19" fmla="*/ 21 h 303"/>
                <a:gd name="T20" fmla="*/ 51 w 175"/>
                <a:gd name="T21" fmla="*/ 25 h 303"/>
                <a:gd name="T22" fmla="*/ 70 w 175"/>
                <a:gd name="T23" fmla="*/ 49 h 303"/>
                <a:gd name="T24" fmla="*/ 82 w 175"/>
                <a:gd name="T25" fmla="*/ 7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303">
                  <a:moveTo>
                    <a:pt x="82" y="75"/>
                  </a:moveTo>
                  <a:cubicBezTo>
                    <a:pt x="82" y="75"/>
                    <a:pt x="175" y="184"/>
                    <a:pt x="172" y="242"/>
                  </a:cubicBezTo>
                  <a:cubicBezTo>
                    <a:pt x="169" y="299"/>
                    <a:pt x="126" y="303"/>
                    <a:pt x="103" y="242"/>
                  </a:cubicBezTo>
                  <a:cubicBezTo>
                    <a:pt x="81" y="180"/>
                    <a:pt x="49" y="89"/>
                    <a:pt x="49" y="89"/>
                  </a:cubicBezTo>
                  <a:cubicBezTo>
                    <a:pt x="49" y="89"/>
                    <a:pt x="27" y="74"/>
                    <a:pt x="22" y="67"/>
                  </a:cubicBezTo>
                  <a:cubicBezTo>
                    <a:pt x="17" y="61"/>
                    <a:pt x="13" y="39"/>
                    <a:pt x="7" y="36"/>
                  </a:cubicBezTo>
                  <a:cubicBezTo>
                    <a:pt x="0" y="33"/>
                    <a:pt x="12" y="26"/>
                    <a:pt x="23" y="36"/>
                  </a:cubicBezTo>
                  <a:cubicBezTo>
                    <a:pt x="33" y="46"/>
                    <a:pt x="30" y="57"/>
                    <a:pt x="35" y="54"/>
                  </a:cubicBezTo>
                  <a:cubicBezTo>
                    <a:pt x="40" y="50"/>
                    <a:pt x="8" y="10"/>
                    <a:pt x="8" y="5"/>
                  </a:cubicBezTo>
                  <a:cubicBezTo>
                    <a:pt x="9" y="0"/>
                    <a:pt x="30" y="21"/>
                    <a:pt x="30" y="21"/>
                  </a:cubicBezTo>
                  <a:cubicBezTo>
                    <a:pt x="30" y="21"/>
                    <a:pt x="44" y="19"/>
                    <a:pt x="51" y="25"/>
                  </a:cubicBezTo>
                  <a:cubicBezTo>
                    <a:pt x="58" y="30"/>
                    <a:pt x="67" y="43"/>
                    <a:pt x="70" y="49"/>
                  </a:cubicBezTo>
                  <a:cubicBezTo>
                    <a:pt x="72" y="55"/>
                    <a:pt x="75" y="66"/>
                    <a:pt x="82" y="75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A3F920F-552B-05F0-96FE-595F2F59661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05375" y="3141662"/>
              <a:ext cx="2479675" cy="266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26AD202-37A9-669A-4A2A-158D2663A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4210050"/>
              <a:ext cx="752475" cy="1301750"/>
            </a:xfrm>
            <a:custGeom>
              <a:avLst/>
              <a:gdLst>
                <a:gd name="T0" fmla="*/ 36 w 131"/>
                <a:gd name="T1" fmla="*/ 0 h 227"/>
                <a:gd name="T2" fmla="*/ 0 w 131"/>
                <a:gd name="T3" fmla="*/ 22 h 227"/>
                <a:gd name="T4" fmla="*/ 94 w 131"/>
                <a:gd name="T5" fmla="*/ 215 h 227"/>
                <a:gd name="T6" fmla="*/ 130 w 131"/>
                <a:gd name="T7" fmla="*/ 168 h 227"/>
                <a:gd name="T8" fmla="*/ 36 w 131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27">
                  <a:moveTo>
                    <a:pt x="36" y="0"/>
                  </a:moveTo>
                  <a:cubicBezTo>
                    <a:pt x="36" y="0"/>
                    <a:pt x="5" y="19"/>
                    <a:pt x="0" y="22"/>
                  </a:cubicBezTo>
                  <a:cubicBezTo>
                    <a:pt x="0" y="22"/>
                    <a:pt x="64" y="203"/>
                    <a:pt x="94" y="215"/>
                  </a:cubicBezTo>
                  <a:cubicBezTo>
                    <a:pt x="124" y="227"/>
                    <a:pt x="131" y="194"/>
                    <a:pt x="130" y="168"/>
                  </a:cubicBezTo>
                  <a:cubicBezTo>
                    <a:pt x="129" y="138"/>
                    <a:pt x="99" y="55"/>
                    <a:pt x="36" y="0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93BD43A-1351-07E0-DE60-76201FB6F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5529263"/>
              <a:ext cx="2451100" cy="257175"/>
            </a:xfrm>
            <a:custGeom>
              <a:avLst/>
              <a:gdLst>
                <a:gd name="T0" fmla="*/ 1544 w 1544"/>
                <a:gd name="T1" fmla="*/ 162 h 162"/>
                <a:gd name="T2" fmla="*/ 0 w 1544"/>
                <a:gd name="T3" fmla="*/ 162 h 162"/>
                <a:gd name="T4" fmla="*/ 156 w 1544"/>
                <a:gd name="T5" fmla="*/ 0 h 162"/>
                <a:gd name="T6" fmla="*/ 1436 w 1544"/>
                <a:gd name="T7" fmla="*/ 0 h 162"/>
                <a:gd name="T8" fmla="*/ 1544 w 1544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4" h="162">
                  <a:moveTo>
                    <a:pt x="1544" y="162"/>
                  </a:moveTo>
                  <a:lnTo>
                    <a:pt x="0" y="162"/>
                  </a:lnTo>
                  <a:lnTo>
                    <a:pt x="156" y="0"/>
                  </a:lnTo>
                  <a:lnTo>
                    <a:pt x="1436" y="0"/>
                  </a:lnTo>
                  <a:lnTo>
                    <a:pt x="1544" y="1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C9E0"/>
                </a:gs>
                <a:gs pos="39000">
                  <a:srgbClr val="4BC3E2"/>
                </a:gs>
                <a:gs pos="85000">
                  <a:srgbClr val="030341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682B693-43F3-2C49-8D5E-8DDEC123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4187825"/>
              <a:ext cx="1520825" cy="1598613"/>
            </a:xfrm>
            <a:custGeom>
              <a:avLst/>
              <a:gdLst>
                <a:gd name="T0" fmla="*/ 265 w 265"/>
                <a:gd name="T1" fmla="*/ 279 h 279"/>
                <a:gd name="T2" fmla="*/ 25 w 265"/>
                <a:gd name="T3" fmla="*/ 279 h 279"/>
                <a:gd name="T4" fmla="*/ 20 w 265"/>
                <a:gd name="T5" fmla="*/ 234 h 279"/>
                <a:gd name="T6" fmla="*/ 20 w 265"/>
                <a:gd name="T7" fmla="*/ 230 h 279"/>
                <a:gd name="T8" fmla="*/ 13 w 265"/>
                <a:gd name="T9" fmla="*/ 171 h 279"/>
                <a:gd name="T10" fmla="*/ 11 w 265"/>
                <a:gd name="T11" fmla="*/ 150 h 279"/>
                <a:gd name="T12" fmla="*/ 10 w 265"/>
                <a:gd name="T13" fmla="*/ 129 h 279"/>
                <a:gd name="T14" fmla="*/ 10 w 265"/>
                <a:gd name="T15" fmla="*/ 34 h 279"/>
                <a:gd name="T16" fmla="*/ 10 w 265"/>
                <a:gd name="T17" fmla="*/ 34 h 279"/>
                <a:gd name="T18" fmla="*/ 65 w 265"/>
                <a:gd name="T19" fmla="*/ 17 h 279"/>
                <a:gd name="T20" fmla="*/ 86 w 265"/>
                <a:gd name="T21" fmla="*/ 1 h 279"/>
                <a:gd name="T22" fmla="*/ 131 w 265"/>
                <a:gd name="T23" fmla="*/ 3 h 279"/>
                <a:gd name="T24" fmla="*/ 132 w 265"/>
                <a:gd name="T25" fmla="*/ 3 h 279"/>
                <a:gd name="T26" fmla="*/ 132 w 265"/>
                <a:gd name="T27" fmla="*/ 3 h 279"/>
                <a:gd name="T28" fmla="*/ 133 w 265"/>
                <a:gd name="T29" fmla="*/ 3 h 279"/>
                <a:gd name="T30" fmla="*/ 169 w 265"/>
                <a:gd name="T31" fmla="*/ 12 h 279"/>
                <a:gd name="T32" fmla="*/ 170 w 265"/>
                <a:gd name="T33" fmla="*/ 13 h 279"/>
                <a:gd name="T34" fmla="*/ 170 w 265"/>
                <a:gd name="T35" fmla="*/ 13 h 279"/>
                <a:gd name="T36" fmla="*/ 171 w 265"/>
                <a:gd name="T37" fmla="*/ 26 h 279"/>
                <a:gd name="T38" fmla="*/ 197 w 265"/>
                <a:gd name="T39" fmla="*/ 31 h 279"/>
                <a:gd name="T40" fmla="*/ 201 w 265"/>
                <a:gd name="T41" fmla="*/ 32 h 279"/>
                <a:gd name="T42" fmla="*/ 251 w 265"/>
                <a:gd name="T43" fmla="*/ 105 h 279"/>
                <a:gd name="T44" fmla="*/ 255 w 265"/>
                <a:gd name="T45" fmla="*/ 151 h 279"/>
                <a:gd name="T46" fmla="*/ 259 w 265"/>
                <a:gd name="T47" fmla="*/ 192 h 279"/>
                <a:gd name="T48" fmla="*/ 262 w 265"/>
                <a:gd name="T49" fmla="*/ 234 h 279"/>
                <a:gd name="T50" fmla="*/ 264 w 265"/>
                <a:gd name="T51" fmla="*/ 266 h 279"/>
                <a:gd name="T52" fmla="*/ 264 w 265"/>
                <a:gd name="T53" fmla="*/ 266 h 279"/>
                <a:gd name="T54" fmla="*/ 265 w 265"/>
                <a:gd name="T5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5" h="279">
                  <a:moveTo>
                    <a:pt x="265" y="279"/>
                  </a:moveTo>
                  <a:cubicBezTo>
                    <a:pt x="25" y="279"/>
                    <a:pt x="25" y="279"/>
                    <a:pt x="25" y="279"/>
                  </a:cubicBezTo>
                  <a:cubicBezTo>
                    <a:pt x="25" y="273"/>
                    <a:pt x="23" y="256"/>
                    <a:pt x="20" y="234"/>
                  </a:cubicBezTo>
                  <a:cubicBezTo>
                    <a:pt x="20" y="232"/>
                    <a:pt x="20" y="231"/>
                    <a:pt x="20" y="230"/>
                  </a:cubicBezTo>
                  <a:cubicBezTo>
                    <a:pt x="17" y="211"/>
                    <a:pt x="15" y="191"/>
                    <a:pt x="13" y="171"/>
                  </a:cubicBezTo>
                  <a:cubicBezTo>
                    <a:pt x="13" y="164"/>
                    <a:pt x="12" y="157"/>
                    <a:pt x="11" y="150"/>
                  </a:cubicBezTo>
                  <a:cubicBezTo>
                    <a:pt x="11" y="143"/>
                    <a:pt x="11" y="136"/>
                    <a:pt x="10" y="129"/>
                  </a:cubicBezTo>
                  <a:cubicBezTo>
                    <a:pt x="8" y="78"/>
                    <a:pt x="0" y="42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9" y="26"/>
                    <a:pt x="65" y="17"/>
                    <a:pt x="65" y="17"/>
                  </a:cubicBezTo>
                  <a:cubicBezTo>
                    <a:pt x="65" y="17"/>
                    <a:pt x="70" y="2"/>
                    <a:pt x="86" y="1"/>
                  </a:cubicBezTo>
                  <a:cubicBezTo>
                    <a:pt x="102" y="0"/>
                    <a:pt x="118" y="1"/>
                    <a:pt x="131" y="3"/>
                  </a:cubicBezTo>
                  <a:cubicBezTo>
                    <a:pt x="131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52" y="6"/>
                    <a:pt x="167" y="10"/>
                    <a:pt x="169" y="12"/>
                  </a:cubicBezTo>
                  <a:cubicBezTo>
                    <a:pt x="170" y="12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1" y="22"/>
                    <a:pt x="171" y="26"/>
                    <a:pt x="171" y="26"/>
                  </a:cubicBezTo>
                  <a:cubicBezTo>
                    <a:pt x="171" y="26"/>
                    <a:pt x="184" y="32"/>
                    <a:pt x="197" y="31"/>
                  </a:cubicBezTo>
                  <a:cubicBezTo>
                    <a:pt x="198" y="31"/>
                    <a:pt x="199" y="31"/>
                    <a:pt x="201" y="32"/>
                  </a:cubicBezTo>
                  <a:cubicBezTo>
                    <a:pt x="216" y="35"/>
                    <a:pt x="247" y="62"/>
                    <a:pt x="251" y="105"/>
                  </a:cubicBezTo>
                  <a:cubicBezTo>
                    <a:pt x="252" y="117"/>
                    <a:pt x="254" y="133"/>
                    <a:pt x="255" y="151"/>
                  </a:cubicBezTo>
                  <a:cubicBezTo>
                    <a:pt x="256" y="164"/>
                    <a:pt x="257" y="178"/>
                    <a:pt x="259" y="192"/>
                  </a:cubicBezTo>
                  <a:cubicBezTo>
                    <a:pt x="260" y="207"/>
                    <a:pt x="261" y="221"/>
                    <a:pt x="262" y="234"/>
                  </a:cubicBezTo>
                  <a:cubicBezTo>
                    <a:pt x="263" y="246"/>
                    <a:pt x="263" y="258"/>
                    <a:pt x="264" y="266"/>
                  </a:cubicBezTo>
                  <a:cubicBezTo>
                    <a:pt x="264" y="266"/>
                    <a:pt x="264" y="266"/>
                    <a:pt x="264" y="266"/>
                  </a:cubicBezTo>
                  <a:cubicBezTo>
                    <a:pt x="264" y="272"/>
                    <a:pt x="265" y="277"/>
                    <a:pt x="265" y="27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0D90F48-B8CC-B5E2-E9BB-310D691DA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4359275"/>
              <a:ext cx="1382713" cy="1152525"/>
            </a:xfrm>
            <a:custGeom>
              <a:avLst/>
              <a:gdLst>
                <a:gd name="T0" fmla="*/ 227 w 241"/>
                <a:gd name="T1" fmla="*/ 194 h 201"/>
                <a:gd name="T2" fmla="*/ 104 w 241"/>
                <a:gd name="T3" fmla="*/ 200 h 201"/>
                <a:gd name="T4" fmla="*/ 23 w 241"/>
                <a:gd name="T5" fmla="*/ 199 h 201"/>
                <a:gd name="T6" fmla="*/ 38 w 241"/>
                <a:gd name="T7" fmla="*/ 83 h 201"/>
                <a:gd name="T8" fmla="*/ 94 w 241"/>
                <a:gd name="T9" fmla="*/ 4 h 201"/>
                <a:gd name="T10" fmla="*/ 94 w 241"/>
                <a:gd name="T11" fmla="*/ 4 h 201"/>
                <a:gd name="T12" fmla="*/ 106 w 241"/>
                <a:gd name="T13" fmla="*/ 1 h 201"/>
                <a:gd name="T14" fmla="*/ 143 w 241"/>
                <a:gd name="T15" fmla="*/ 57 h 201"/>
                <a:gd name="T16" fmla="*/ 95 w 241"/>
                <a:gd name="T17" fmla="*/ 120 h 201"/>
                <a:gd name="T18" fmla="*/ 76 w 241"/>
                <a:gd name="T19" fmla="*/ 141 h 201"/>
                <a:gd name="T20" fmla="*/ 97 w 241"/>
                <a:gd name="T21" fmla="*/ 141 h 201"/>
                <a:gd name="T22" fmla="*/ 239 w 241"/>
                <a:gd name="T23" fmla="*/ 164 h 201"/>
                <a:gd name="T24" fmla="*/ 227 w 241"/>
                <a:gd name="T25" fmla="*/ 19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01">
                  <a:moveTo>
                    <a:pt x="227" y="194"/>
                  </a:moveTo>
                  <a:cubicBezTo>
                    <a:pt x="224" y="194"/>
                    <a:pt x="160" y="198"/>
                    <a:pt x="104" y="200"/>
                  </a:cubicBezTo>
                  <a:cubicBezTo>
                    <a:pt x="66" y="201"/>
                    <a:pt x="32" y="201"/>
                    <a:pt x="23" y="199"/>
                  </a:cubicBezTo>
                  <a:cubicBezTo>
                    <a:pt x="0" y="193"/>
                    <a:pt x="5" y="167"/>
                    <a:pt x="38" y="83"/>
                  </a:cubicBezTo>
                  <a:cubicBezTo>
                    <a:pt x="59" y="29"/>
                    <a:pt x="80" y="10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1" y="0"/>
                    <a:pt x="106" y="1"/>
                    <a:pt x="106" y="1"/>
                  </a:cubicBezTo>
                  <a:cubicBezTo>
                    <a:pt x="123" y="0"/>
                    <a:pt x="145" y="42"/>
                    <a:pt x="143" y="57"/>
                  </a:cubicBezTo>
                  <a:cubicBezTo>
                    <a:pt x="142" y="66"/>
                    <a:pt x="115" y="98"/>
                    <a:pt x="95" y="120"/>
                  </a:cubicBezTo>
                  <a:cubicBezTo>
                    <a:pt x="85" y="132"/>
                    <a:pt x="76" y="141"/>
                    <a:pt x="76" y="141"/>
                  </a:cubicBezTo>
                  <a:cubicBezTo>
                    <a:pt x="76" y="141"/>
                    <a:pt x="85" y="141"/>
                    <a:pt x="97" y="141"/>
                  </a:cubicBezTo>
                  <a:cubicBezTo>
                    <a:pt x="139" y="142"/>
                    <a:pt x="228" y="145"/>
                    <a:pt x="239" y="164"/>
                  </a:cubicBezTo>
                  <a:cubicBezTo>
                    <a:pt x="241" y="169"/>
                    <a:pt x="233" y="194"/>
                    <a:pt x="227" y="194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1ADF125-D4C8-75B8-4CC4-81306F327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960938"/>
              <a:ext cx="333375" cy="750888"/>
            </a:xfrm>
            <a:custGeom>
              <a:avLst/>
              <a:gdLst>
                <a:gd name="T0" fmla="*/ 66 w 66"/>
                <a:gd name="T1" fmla="*/ 131 h 131"/>
                <a:gd name="T2" fmla="*/ 23 w 66"/>
                <a:gd name="T3" fmla="*/ 68 h 131"/>
                <a:gd name="T4" fmla="*/ 4 w 66"/>
                <a:gd name="T5" fmla="*/ 25 h 131"/>
                <a:gd name="T6" fmla="*/ 57 w 66"/>
                <a:gd name="T7" fmla="*/ 16 h 131"/>
                <a:gd name="T8" fmla="*/ 64 w 66"/>
                <a:gd name="T9" fmla="*/ 99 h 131"/>
                <a:gd name="T10" fmla="*/ 66 w 66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1">
                  <a:moveTo>
                    <a:pt x="66" y="131"/>
                  </a:moveTo>
                  <a:cubicBezTo>
                    <a:pt x="61" y="107"/>
                    <a:pt x="42" y="83"/>
                    <a:pt x="23" y="68"/>
                  </a:cubicBezTo>
                  <a:cubicBezTo>
                    <a:pt x="0" y="51"/>
                    <a:pt x="4" y="25"/>
                    <a:pt x="4" y="25"/>
                  </a:cubicBezTo>
                  <a:cubicBezTo>
                    <a:pt x="21" y="0"/>
                    <a:pt x="41" y="5"/>
                    <a:pt x="57" y="16"/>
                  </a:cubicBezTo>
                  <a:cubicBezTo>
                    <a:pt x="59" y="43"/>
                    <a:pt x="62" y="74"/>
                    <a:pt x="64" y="99"/>
                  </a:cubicBezTo>
                  <a:cubicBezTo>
                    <a:pt x="65" y="111"/>
                    <a:pt x="65" y="123"/>
                    <a:pt x="66" y="13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DF98CDC-5432-B454-AE33-657D8726D4E0}"/>
                </a:ext>
              </a:extLst>
            </p:cNvPr>
            <p:cNvSpPr/>
            <p:nvPr/>
          </p:nvSpPr>
          <p:spPr>
            <a:xfrm rot="20364014">
              <a:off x="6924390" y="4583236"/>
              <a:ext cx="305126" cy="641501"/>
            </a:xfrm>
            <a:custGeom>
              <a:avLst/>
              <a:gdLst>
                <a:gd name="connsiteX0" fmla="*/ 793 w 453638"/>
                <a:gd name="connsiteY0" fmla="*/ 10752 h 953733"/>
                <a:gd name="connsiteX1" fmla="*/ 331787 w 453638"/>
                <a:gd name="connsiteY1" fmla="*/ 467952 h 953733"/>
                <a:gd name="connsiteX2" fmla="*/ 436562 w 453638"/>
                <a:gd name="connsiteY2" fmla="*/ 944202 h 953733"/>
                <a:gd name="connsiteX3" fmla="*/ 793 w 453638"/>
                <a:gd name="connsiteY3" fmla="*/ 10752 h 9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638" h="953733">
                  <a:moveTo>
                    <a:pt x="793" y="10752"/>
                  </a:moveTo>
                  <a:cubicBezTo>
                    <a:pt x="-16669" y="-68623"/>
                    <a:pt x="259159" y="312377"/>
                    <a:pt x="331787" y="467952"/>
                  </a:cubicBezTo>
                  <a:cubicBezTo>
                    <a:pt x="404415" y="623527"/>
                    <a:pt x="490934" y="1020005"/>
                    <a:pt x="436562" y="944202"/>
                  </a:cubicBezTo>
                  <a:cubicBezTo>
                    <a:pt x="382190" y="868399"/>
                    <a:pt x="18255" y="90127"/>
                    <a:pt x="793" y="1075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5DA1369-7733-1789-1A80-94AA51FEA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4297363"/>
              <a:ext cx="1435100" cy="1168400"/>
            </a:xfrm>
            <a:custGeom>
              <a:avLst/>
              <a:gdLst>
                <a:gd name="T0" fmla="*/ 11 w 250"/>
                <a:gd name="T1" fmla="*/ 49 h 204"/>
                <a:gd name="T2" fmla="*/ 103 w 250"/>
                <a:gd name="T3" fmla="*/ 27 h 204"/>
                <a:gd name="T4" fmla="*/ 211 w 250"/>
                <a:gd name="T5" fmla="*/ 135 h 204"/>
                <a:gd name="T6" fmla="*/ 179 w 250"/>
                <a:gd name="T7" fmla="*/ 196 h 204"/>
                <a:gd name="T8" fmla="*/ 10 w 250"/>
                <a:gd name="T9" fmla="*/ 49 h 204"/>
                <a:gd name="T10" fmla="*/ 11 w 250"/>
                <a:gd name="T11" fmla="*/ 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04">
                  <a:moveTo>
                    <a:pt x="11" y="49"/>
                  </a:moveTo>
                  <a:cubicBezTo>
                    <a:pt x="25" y="11"/>
                    <a:pt x="73" y="0"/>
                    <a:pt x="103" y="27"/>
                  </a:cubicBezTo>
                  <a:cubicBezTo>
                    <a:pt x="136" y="58"/>
                    <a:pt x="187" y="105"/>
                    <a:pt x="211" y="135"/>
                  </a:cubicBezTo>
                  <a:cubicBezTo>
                    <a:pt x="250" y="180"/>
                    <a:pt x="199" y="204"/>
                    <a:pt x="179" y="196"/>
                  </a:cubicBezTo>
                  <a:cubicBezTo>
                    <a:pt x="117" y="171"/>
                    <a:pt x="0" y="117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F1F8826-F116-BE22-3E4A-63F6D8427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809625" cy="1135063"/>
            </a:xfrm>
            <a:custGeom>
              <a:avLst/>
              <a:gdLst>
                <a:gd name="T0" fmla="*/ 138 w 141"/>
                <a:gd name="T1" fmla="*/ 142 h 198"/>
                <a:gd name="T2" fmla="*/ 136 w 141"/>
                <a:gd name="T3" fmla="*/ 150 h 198"/>
                <a:gd name="T4" fmla="*/ 134 w 141"/>
                <a:gd name="T5" fmla="*/ 170 h 198"/>
                <a:gd name="T6" fmla="*/ 128 w 141"/>
                <a:gd name="T7" fmla="*/ 178 h 198"/>
                <a:gd name="T8" fmla="*/ 125 w 141"/>
                <a:gd name="T9" fmla="*/ 179 h 198"/>
                <a:gd name="T10" fmla="*/ 115 w 141"/>
                <a:gd name="T11" fmla="*/ 178 h 198"/>
                <a:gd name="T12" fmla="*/ 109 w 141"/>
                <a:gd name="T13" fmla="*/ 198 h 198"/>
                <a:gd name="T14" fmla="*/ 108 w 141"/>
                <a:gd name="T15" fmla="*/ 197 h 198"/>
                <a:gd name="T16" fmla="*/ 71 w 141"/>
                <a:gd name="T17" fmla="*/ 188 h 198"/>
                <a:gd name="T18" fmla="*/ 71 w 141"/>
                <a:gd name="T19" fmla="*/ 188 h 198"/>
                <a:gd name="T20" fmla="*/ 70 w 141"/>
                <a:gd name="T21" fmla="*/ 188 h 198"/>
                <a:gd name="T22" fmla="*/ 25 w 141"/>
                <a:gd name="T23" fmla="*/ 186 h 198"/>
                <a:gd name="T24" fmla="*/ 26 w 141"/>
                <a:gd name="T25" fmla="*/ 157 h 198"/>
                <a:gd name="T26" fmla="*/ 19 w 141"/>
                <a:gd name="T27" fmla="*/ 125 h 198"/>
                <a:gd name="T28" fmla="*/ 9 w 141"/>
                <a:gd name="T29" fmla="*/ 99 h 198"/>
                <a:gd name="T30" fmla="*/ 0 w 141"/>
                <a:gd name="T31" fmla="*/ 72 h 198"/>
                <a:gd name="T32" fmla="*/ 34 w 141"/>
                <a:gd name="T33" fmla="*/ 18 h 198"/>
                <a:gd name="T34" fmla="*/ 57 w 141"/>
                <a:gd name="T35" fmla="*/ 7 h 198"/>
                <a:gd name="T36" fmla="*/ 76 w 141"/>
                <a:gd name="T37" fmla="*/ 0 h 198"/>
                <a:gd name="T38" fmla="*/ 92 w 141"/>
                <a:gd name="T39" fmla="*/ 9 h 198"/>
                <a:gd name="T40" fmla="*/ 112 w 141"/>
                <a:gd name="T41" fmla="*/ 11 h 198"/>
                <a:gd name="T42" fmla="*/ 124 w 141"/>
                <a:gd name="T43" fmla="*/ 24 h 198"/>
                <a:gd name="T44" fmla="*/ 134 w 141"/>
                <a:gd name="T45" fmla="*/ 37 h 198"/>
                <a:gd name="T46" fmla="*/ 134 w 141"/>
                <a:gd name="T47" fmla="*/ 38 h 198"/>
                <a:gd name="T48" fmla="*/ 134 w 141"/>
                <a:gd name="T49" fmla="*/ 38 h 198"/>
                <a:gd name="T50" fmla="*/ 133 w 141"/>
                <a:gd name="T51" fmla="*/ 39 h 198"/>
                <a:gd name="T52" fmla="*/ 132 w 141"/>
                <a:gd name="T53" fmla="*/ 41 h 198"/>
                <a:gd name="T54" fmla="*/ 131 w 141"/>
                <a:gd name="T55" fmla="*/ 42 h 198"/>
                <a:gd name="T56" fmla="*/ 130 w 141"/>
                <a:gd name="T57" fmla="*/ 42 h 198"/>
                <a:gd name="T58" fmla="*/ 129 w 141"/>
                <a:gd name="T59" fmla="*/ 43 h 198"/>
                <a:gd name="T60" fmla="*/ 129 w 141"/>
                <a:gd name="T61" fmla="*/ 43 h 198"/>
                <a:gd name="T62" fmla="*/ 138 w 141"/>
                <a:gd name="T63" fmla="*/ 90 h 198"/>
                <a:gd name="T64" fmla="*/ 139 w 141"/>
                <a:gd name="T65" fmla="*/ 113 h 198"/>
                <a:gd name="T66" fmla="*/ 138 w 141"/>
                <a:gd name="T67" fmla="*/ 14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98">
                  <a:moveTo>
                    <a:pt x="138" y="142"/>
                  </a:moveTo>
                  <a:cubicBezTo>
                    <a:pt x="138" y="145"/>
                    <a:pt x="137" y="147"/>
                    <a:pt x="136" y="150"/>
                  </a:cubicBezTo>
                  <a:cubicBezTo>
                    <a:pt x="136" y="151"/>
                    <a:pt x="135" y="166"/>
                    <a:pt x="134" y="170"/>
                  </a:cubicBezTo>
                  <a:cubicBezTo>
                    <a:pt x="134" y="172"/>
                    <a:pt x="132" y="177"/>
                    <a:pt x="128" y="178"/>
                  </a:cubicBezTo>
                  <a:cubicBezTo>
                    <a:pt x="127" y="179"/>
                    <a:pt x="126" y="179"/>
                    <a:pt x="125" y="179"/>
                  </a:cubicBezTo>
                  <a:cubicBezTo>
                    <a:pt x="118" y="178"/>
                    <a:pt x="115" y="178"/>
                    <a:pt x="115" y="178"/>
                  </a:cubicBezTo>
                  <a:cubicBezTo>
                    <a:pt x="115" y="178"/>
                    <a:pt x="108" y="189"/>
                    <a:pt x="109" y="198"/>
                  </a:cubicBezTo>
                  <a:cubicBezTo>
                    <a:pt x="109" y="198"/>
                    <a:pt x="109" y="197"/>
                    <a:pt x="108" y="197"/>
                  </a:cubicBezTo>
                  <a:cubicBezTo>
                    <a:pt x="106" y="195"/>
                    <a:pt x="91" y="191"/>
                    <a:pt x="71" y="188"/>
                  </a:cubicBezTo>
                  <a:cubicBezTo>
                    <a:pt x="71" y="188"/>
                    <a:pt x="71" y="188"/>
                    <a:pt x="71" y="188"/>
                  </a:cubicBezTo>
                  <a:cubicBezTo>
                    <a:pt x="71" y="188"/>
                    <a:pt x="70" y="188"/>
                    <a:pt x="70" y="188"/>
                  </a:cubicBezTo>
                  <a:cubicBezTo>
                    <a:pt x="57" y="186"/>
                    <a:pt x="41" y="185"/>
                    <a:pt x="25" y="186"/>
                  </a:cubicBezTo>
                  <a:cubicBezTo>
                    <a:pt x="25" y="186"/>
                    <a:pt x="27" y="173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9" y="43"/>
                    <a:pt x="139" y="82"/>
                    <a:pt x="138" y="90"/>
                  </a:cubicBezTo>
                  <a:cubicBezTo>
                    <a:pt x="138" y="97"/>
                    <a:pt x="137" y="106"/>
                    <a:pt x="139" y="113"/>
                  </a:cubicBezTo>
                  <a:cubicBezTo>
                    <a:pt x="141" y="118"/>
                    <a:pt x="141" y="129"/>
                    <a:pt x="138" y="142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7171A2E-4B52-4886-7A23-D0757B158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900113"/>
            </a:xfrm>
            <a:custGeom>
              <a:avLst/>
              <a:gdLst>
                <a:gd name="T0" fmla="*/ 134 w 136"/>
                <a:gd name="T1" fmla="*/ 37 h 157"/>
                <a:gd name="T2" fmla="*/ 134 w 136"/>
                <a:gd name="T3" fmla="*/ 38 h 157"/>
                <a:gd name="T4" fmla="*/ 134 w 136"/>
                <a:gd name="T5" fmla="*/ 38 h 157"/>
                <a:gd name="T6" fmla="*/ 133 w 136"/>
                <a:gd name="T7" fmla="*/ 39 h 157"/>
                <a:gd name="T8" fmla="*/ 132 w 136"/>
                <a:gd name="T9" fmla="*/ 41 h 157"/>
                <a:gd name="T10" fmla="*/ 129 w 136"/>
                <a:gd name="T11" fmla="*/ 43 h 157"/>
                <a:gd name="T12" fmla="*/ 129 w 136"/>
                <a:gd name="T13" fmla="*/ 43 h 157"/>
                <a:gd name="T14" fmla="*/ 127 w 136"/>
                <a:gd name="T15" fmla="*/ 79 h 157"/>
                <a:gd name="T16" fmla="*/ 97 w 136"/>
                <a:gd name="T17" fmla="*/ 111 h 157"/>
                <a:gd name="T18" fmla="*/ 85 w 136"/>
                <a:gd name="T19" fmla="*/ 140 h 157"/>
                <a:gd name="T20" fmla="*/ 85 w 136"/>
                <a:gd name="T21" fmla="*/ 157 h 157"/>
                <a:gd name="T22" fmla="*/ 26 w 136"/>
                <a:gd name="T23" fmla="*/ 157 h 157"/>
                <a:gd name="T24" fmla="*/ 19 w 136"/>
                <a:gd name="T25" fmla="*/ 125 h 157"/>
                <a:gd name="T26" fmla="*/ 9 w 136"/>
                <a:gd name="T27" fmla="*/ 99 h 157"/>
                <a:gd name="T28" fmla="*/ 0 w 136"/>
                <a:gd name="T29" fmla="*/ 72 h 157"/>
                <a:gd name="T30" fmla="*/ 34 w 136"/>
                <a:gd name="T31" fmla="*/ 18 h 157"/>
                <a:gd name="T32" fmla="*/ 57 w 136"/>
                <a:gd name="T33" fmla="*/ 7 h 157"/>
                <a:gd name="T34" fmla="*/ 76 w 136"/>
                <a:gd name="T35" fmla="*/ 0 h 157"/>
                <a:gd name="T36" fmla="*/ 92 w 136"/>
                <a:gd name="T37" fmla="*/ 9 h 157"/>
                <a:gd name="T38" fmla="*/ 112 w 136"/>
                <a:gd name="T39" fmla="*/ 11 h 157"/>
                <a:gd name="T40" fmla="*/ 124 w 136"/>
                <a:gd name="T41" fmla="*/ 24 h 157"/>
                <a:gd name="T42" fmla="*/ 134 w 136"/>
                <a:gd name="T43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57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1" y="42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9"/>
                    <a:pt x="85" y="129"/>
                    <a:pt x="85" y="140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gradFill>
              <a:gsLst>
                <a:gs pos="75000">
                  <a:srgbClr val="F7BDBB"/>
                </a:gs>
                <a:gs pos="100000">
                  <a:srgbClr val="F7BDBB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5319CE1-EF81-7AB7-94B9-0BA05614B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566738"/>
            </a:xfrm>
            <a:custGeom>
              <a:avLst/>
              <a:gdLst>
                <a:gd name="T0" fmla="*/ 134 w 136"/>
                <a:gd name="T1" fmla="*/ 37 h 99"/>
                <a:gd name="T2" fmla="*/ 134 w 136"/>
                <a:gd name="T3" fmla="*/ 38 h 99"/>
                <a:gd name="T4" fmla="*/ 134 w 136"/>
                <a:gd name="T5" fmla="*/ 38 h 99"/>
                <a:gd name="T6" fmla="*/ 133 w 136"/>
                <a:gd name="T7" fmla="*/ 39 h 99"/>
                <a:gd name="T8" fmla="*/ 132 w 136"/>
                <a:gd name="T9" fmla="*/ 41 h 99"/>
                <a:gd name="T10" fmla="*/ 131 w 136"/>
                <a:gd name="T11" fmla="*/ 42 h 99"/>
                <a:gd name="T12" fmla="*/ 130 w 136"/>
                <a:gd name="T13" fmla="*/ 42 h 99"/>
                <a:gd name="T14" fmla="*/ 129 w 136"/>
                <a:gd name="T15" fmla="*/ 43 h 99"/>
                <a:gd name="T16" fmla="*/ 129 w 136"/>
                <a:gd name="T17" fmla="*/ 43 h 99"/>
                <a:gd name="T18" fmla="*/ 72 w 136"/>
                <a:gd name="T19" fmla="*/ 96 h 99"/>
                <a:gd name="T20" fmla="*/ 70 w 136"/>
                <a:gd name="T21" fmla="*/ 99 h 99"/>
                <a:gd name="T22" fmla="*/ 9 w 136"/>
                <a:gd name="T23" fmla="*/ 99 h 99"/>
                <a:gd name="T24" fmla="*/ 0 w 136"/>
                <a:gd name="T25" fmla="*/ 72 h 99"/>
                <a:gd name="T26" fmla="*/ 34 w 136"/>
                <a:gd name="T27" fmla="*/ 18 h 99"/>
                <a:gd name="T28" fmla="*/ 57 w 136"/>
                <a:gd name="T29" fmla="*/ 7 h 99"/>
                <a:gd name="T30" fmla="*/ 76 w 136"/>
                <a:gd name="T31" fmla="*/ 0 h 99"/>
                <a:gd name="T32" fmla="*/ 92 w 136"/>
                <a:gd name="T33" fmla="*/ 9 h 99"/>
                <a:gd name="T34" fmla="*/ 112 w 136"/>
                <a:gd name="T35" fmla="*/ 11 h 99"/>
                <a:gd name="T36" fmla="*/ 124 w 136"/>
                <a:gd name="T37" fmla="*/ 24 h 99"/>
                <a:gd name="T38" fmla="*/ 134 w 136"/>
                <a:gd name="T39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99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4" y="45"/>
                    <a:pt x="107" y="51"/>
                    <a:pt x="72" y="96"/>
                  </a:cubicBezTo>
                  <a:cubicBezTo>
                    <a:pt x="72" y="97"/>
                    <a:pt x="71" y="98"/>
                    <a:pt x="7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4EE2EBD-9F22-2C51-19C6-09AE6B0AC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3775075"/>
              <a:ext cx="68263" cy="92075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8 h 16"/>
                <a:gd name="T4" fmla="*/ 12 w 12"/>
                <a:gd name="T5" fmla="*/ 16 h 16"/>
                <a:gd name="T6" fmla="*/ 0 w 12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0"/>
                    <a:pt x="4" y="3"/>
                    <a:pt x="6" y="8"/>
                  </a:cubicBezTo>
                  <a:cubicBezTo>
                    <a:pt x="7" y="13"/>
                    <a:pt x="11" y="16"/>
                    <a:pt x="12" y="16"/>
                  </a:cubicBezTo>
                  <a:cubicBezTo>
                    <a:pt x="12" y="16"/>
                    <a:pt x="1" y="14"/>
                    <a:pt x="0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1EA46F4-26B4-504E-C45A-A148E00F1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3792538"/>
              <a:ext cx="131763" cy="360363"/>
            </a:xfrm>
            <a:custGeom>
              <a:avLst/>
              <a:gdLst>
                <a:gd name="T0" fmla="*/ 23 w 23"/>
                <a:gd name="T1" fmla="*/ 26 h 63"/>
                <a:gd name="T2" fmla="*/ 21 w 23"/>
                <a:gd name="T3" fmla="*/ 34 h 63"/>
                <a:gd name="T4" fmla="*/ 19 w 23"/>
                <a:gd name="T5" fmla="*/ 54 h 63"/>
                <a:gd name="T6" fmla="*/ 13 w 23"/>
                <a:gd name="T7" fmla="*/ 62 h 63"/>
                <a:gd name="T8" fmla="*/ 10 w 23"/>
                <a:gd name="T9" fmla="*/ 63 h 63"/>
                <a:gd name="T10" fmla="*/ 0 w 23"/>
                <a:gd name="T11" fmla="*/ 62 h 63"/>
                <a:gd name="T12" fmla="*/ 5 w 23"/>
                <a:gd name="T13" fmla="*/ 0 h 63"/>
                <a:gd name="T14" fmla="*/ 13 w 23"/>
                <a:gd name="T15" fmla="*/ 1 h 63"/>
                <a:gd name="T16" fmla="*/ 23 w 23"/>
                <a:gd name="T17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3">
                  <a:moveTo>
                    <a:pt x="23" y="26"/>
                  </a:moveTo>
                  <a:cubicBezTo>
                    <a:pt x="23" y="29"/>
                    <a:pt x="22" y="31"/>
                    <a:pt x="21" y="34"/>
                  </a:cubicBezTo>
                  <a:cubicBezTo>
                    <a:pt x="21" y="35"/>
                    <a:pt x="20" y="50"/>
                    <a:pt x="19" y="54"/>
                  </a:cubicBezTo>
                  <a:cubicBezTo>
                    <a:pt x="19" y="56"/>
                    <a:pt x="17" y="61"/>
                    <a:pt x="13" y="62"/>
                  </a:cubicBezTo>
                  <a:cubicBezTo>
                    <a:pt x="12" y="63"/>
                    <a:pt x="11" y="63"/>
                    <a:pt x="10" y="63"/>
                  </a:cubicBezTo>
                  <a:cubicBezTo>
                    <a:pt x="3" y="62"/>
                    <a:pt x="0" y="62"/>
                    <a:pt x="0" y="62"/>
                  </a:cubicBezTo>
                  <a:cubicBezTo>
                    <a:pt x="0" y="62"/>
                    <a:pt x="8" y="22"/>
                    <a:pt x="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7" y="19"/>
                    <a:pt x="23" y="26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196AB51-0B73-4ABD-EE3C-DAA24C961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4010025"/>
              <a:ext cx="74613" cy="142875"/>
            </a:xfrm>
            <a:custGeom>
              <a:avLst/>
              <a:gdLst>
                <a:gd name="T0" fmla="*/ 13 w 13"/>
                <a:gd name="T1" fmla="*/ 24 h 25"/>
                <a:gd name="T2" fmla="*/ 10 w 13"/>
                <a:gd name="T3" fmla="*/ 25 h 25"/>
                <a:gd name="T4" fmla="*/ 0 w 13"/>
                <a:gd name="T5" fmla="*/ 24 h 25"/>
                <a:gd name="T6" fmla="*/ 4 w 13"/>
                <a:gd name="T7" fmla="*/ 0 h 25"/>
                <a:gd name="T8" fmla="*/ 13 w 13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13" y="24"/>
                  </a:moveTo>
                  <a:cubicBezTo>
                    <a:pt x="12" y="25"/>
                    <a:pt x="11" y="25"/>
                    <a:pt x="10" y="25"/>
                  </a:cubicBezTo>
                  <a:cubicBezTo>
                    <a:pt x="3" y="24"/>
                    <a:pt x="0" y="24"/>
                    <a:pt x="0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9" y="18"/>
                    <a:pt x="13" y="24"/>
                  </a:cubicBezTo>
                  <a:close/>
                </a:path>
              </a:pathLst>
            </a:custGeom>
            <a:gradFill>
              <a:gsLst>
                <a:gs pos="0">
                  <a:srgbClr val="4BC3E2">
                    <a:alpha val="63000"/>
                  </a:srgbClr>
                </a:gs>
                <a:gs pos="51000">
                  <a:srgbClr val="4BC3E2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3333EC3-CECE-D850-D1F6-FDBF37213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0" y="3162300"/>
              <a:ext cx="1503363" cy="2624138"/>
            </a:xfrm>
            <a:custGeom>
              <a:avLst/>
              <a:gdLst>
                <a:gd name="T0" fmla="*/ 258 w 262"/>
                <a:gd name="T1" fmla="*/ 413 h 458"/>
                <a:gd name="T2" fmla="*/ 208 w 262"/>
                <a:gd name="T3" fmla="*/ 314 h 458"/>
                <a:gd name="T4" fmla="*/ 214 w 262"/>
                <a:gd name="T5" fmla="*/ 201 h 458"/>
                <a:gd name="T6" fmla="*/ 225 w 262"/>
                <a:gd name="T7" fmla="*/ 192 h 458"/>
                <a:gd name="T8" fmla="*/ 217 w 262"/>
                <a:gd name="T9" fmla="*/ 182 h 458"/>
                <a:gd name="T10" fmla="*/ 216 w 262"/>
                <a:gd name="T11" fmla="*/ 182 h 458"/>
                <a:gd name="T12" fmla="*/ 216 w 262"/>
                <a:gd name="T13" fmla="*/ 182 h 458"/>
                <a:gd name="T14" fmla="*/ 215 w 262"/>
                <a:gd name="T15" fmla="*/ 182 h 458"/>
                <a:gd name="T16" fmla="*/ 215 w 262"/>
                <a:gd name="T17" fmla="*/ 182 h 458"/>
                <a:gd name="T18" fmla="*/ 213 w 262"/>
                <a:gd name="T19" fmla="*/ 151 h 458"/>
                <a:gd name="T20" fmla="*/ 217 w 262"/>
                <a:gd name="T21" fmla="*/ 90 h 458"/>
                <a:gd name="T22" fmla="*/ 222 w 262"/>
                <a:gd name="T23" fmla="*/ 56 h 458"/>
                <a:gd name="T24" fmla="*/ 202 w 262"/>
                <a:gd name="T25" fmla="*/ 1 h 458"/>
                <a:gd name="T26" fmla="*/ 179 w 262"/>
                <a:gd name="T27" fmla="*/ 12 h 458"/>
                <a:gd name="T28" fmla="*/ 145 w 262"/>
                <a:gd name="T29" fmla="*/ 66 h 458"/>
                <a:gd name="T30" fmla="*/ 154 w 262"/>
                <a:gd name="T31" fmla="*/ 93 h 458"/>
                <a:gd name="T32" fmla="*/ 164 w 262"/>
                <a:gd name="T33" fmla="*/ 119 h 458"/>
                <a:gd name="T34" fmla="*/ 171 w 262"/>
                <a:gd name="T35" fmla="*/ 151 h 458"/>
                <a:gd name="T36" fmla="*/ 170 w 262"/>
                <a:gd name="T37" fmla="*/ 180 h 458"/>
                <a:gd name="T38" fmla="*/ 149 w 262"/>
                <a:gd name="T39" fmla="*/ 196 h 458"/>
                <a:gd name="T40" fmla="*/ 94 w 262"/>
                <a:gd name="T41" fmla="*/ 213 h 458"/>
                <a:gd name="T42" fmla="*/ 94 w 262"/>
                <a:gd name="T43" fmla="*/ 213 h 458"/>
                <a:gd name="T44" fmla="*/ 38 w 262"/>
                <a:gd name="T45" fmla="*/ 292 h 458"/>
                <a:gd name="T46" fmla="*/ 23 w 262"/>
                <a:gd name="T47" fmla="*/ 408 h 458"/>
                <a:gd name="T48" fmla="*/ 104 w 262"/>
                <a:gd name="T49" fmla="*/ 409 h 458"/>
                <a:gd name="T50" fmla="*/ 104 w 262"/>
                <a:gd name="T51" fmla="*/ 413 h 458"/>
                <a:gd name="T52" fmla="*/ 109 w 262"/>
                <a:gd name="T53" fmla="*/ 458 h 458"/>
                <a:gd name="T54" fmla="*/ 260 w 262"/>
                <a:gd name="T55" fmla="*/ 458 h 458"/>
                <a:gd name="T56" fmla="*/ 258 w 262"/>
                <a:gd name="T57" fmla="*/ 413 h 458"/>
                <a:gd name="T58" fmla="*/ 76 w 262"/>
                <a:gd name="T59" fmla="*/ 350 h 458"/>
                <a:gd name="T60" fmla="*/ 95 w 262"/>
                <a:gd name="T61" fmla="*/ 329 h 458"/>
                <a:gd name="T62" fmla="*/ 97 w 262"/>
                <a:gd name="T63" fmla="*/ 350 h 458"/>
                <a:gd name="T64" fmla="*/ 76 w 262"/>
                <a:gd name="T65" fmla="*/ 35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2" h="458">
                  <a:moveTo>
                    <a:pt x="258" y="413"/>
                  </a:moveTo>
                  <a:cubicBezTo>
                    <a:pt x="250" y="382"/>
                    <a:pt x="229" y="355"/>
                    <a:pt x="208" y="314"/>
                  </a:cubicBezTo>
                  <a:cubicBezTo>
                    <a:pt x="177" y="255"/>
                    <a:pt x="214" y="201"/>
                    <a:pt x="214" y="201"/>
                  </a:cubicBezTo>
                  <a:cubicBezTo>
                    <a:pt x="214" y="201"/>
                    <a:pt x="223" y="201"/>
                    <a:pt x="225" y="192"/>
                  </a:cubicBezTo>
                  <a:cubicBezTo>
                    <a:pt x="226" y="185"/>
                    <a:pt x="220" y="183"/>
                    <a:pt x="217" y="182"/>
                  </a:cubicBezTo>
                  <a:cubicBezTo>
                    <a:pt x="217" y="182"/>
                    <a:pt x="216" y="182"/>
                    <a:pt x="216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2"/>
                    <a:pt x="215" y="182"/>
                    <a:pt x="215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4" y="177"/>
                    <a:pt x="213" y="166"/>
                    <a:pt x="213" y="151"/>
                  </a:cubicBezTo>
                  <a:cubicBezTo>
                    <a:pt x="214" y="133"/>
                    <a:pt x="215" y="111"/>
                    <a:pt x="217" y="90"/>
                  </a:cubicBezTo>
                  <a:cubicBezTo>
                    <a:pt x="219" y="78"/>
                    <a:pt x="220" y="66"/>
                    <a:pt x="222" y="56"/>
                  </a:cubicBezTo>
                  <a:cubicBezTo>
                    <a:pt x="229" y="19"/>
                    <a:pt x="202" y="1"/>
                    <a:pt x="202" y="1"/>
                  </a:cubicBezTo>
                  <a:cubicBezTo>
                    <a:pt x="194" y="0"/>
                    <a:pt x="179" y="12"/>
                    <a:pt x="179" y="12"/>
                  </a:cubicBezTo>
                  <a:cubicBezTo>
                    <a:pt x="149" y="27"/>
                    <a:pt x="145" y="65"/>
                    <a:pt x="145" y="66"/>
                  </a:cubicBezTo>
                  <a:cubicBezTo>
                    <a:pt x="145" y="67"/>
                    <a:pt x="149" y="78"/>
                    <a:pt x="154" y="93"/>
                  </a:cubicBezTo>
                  <a:cubicBezTo>
                    <a:pt x="157" y="101"/>
                    <a:pt x="160" y="110"/>
                    <a:pt x="164" y="119"/>
                  </a:cubicBezTo>
                  <a:cubicBezTo>
                    <a:pt x="168" y="129"/>
                    <a:pt x="170" y="141"/>
                    <a:pt x="171" y="151"/>
                  </a:cubicBezTo>
                  <a:cubicBezTo>
                    <a:pt x="172" y="167"/>
                    <a:pt x="170" y="180"/>
                    <a:pt x="170" y="180"/>
                  </a:cubicBezTo>
                  <a:cubicBezTo>
                    <a:pt x="154" y="181"/>
                    <a:pt x="149" y="196"/>
                    <a:pt x="149" y="196"/>
                  </a:cubicBezTo>
                  <a:cubicBezTo>
                    <a:pt x="149" y="196"/>
                    <a:pt x="103" y="205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80" y="219"/>
                    <a:pt x="59" y="238"/>
                    <a:pt x="38" y="292"/>
                  </a:cubicBezTo>
                  <a:cubicBezTo>
                    <a:pt x="5" y="376"/>
                    <a:pt x="0" y="402"/>
                    <a:pt x="23" y="408"/>
                  </a:cubicBezTo>
                  <a:cubicBezTo>
                    <a:pt x="32" y="410"/>
                    <a:pt x="66" y="410"/>
                    <a:pt x="104" y="409"/>
                  </a:cubicBezTo>
                  <a:cubicBezTo>
                    <a:pt x="104" y="410"/>
                    <a:pt x="104" y="411"/>
                    <a:pt x="104" y="413"/>
                  </a:cubicBezTo>
                  <a:cubicBezTo>
                    <a:pt x="107" y="435"/>
                    <a:pt x="109" y="452"/>
                    <a:pt x="109" y="458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62" y="441"/>
                    <a:pt x="261" y="426"/>
                    <a:pt x="258" y="413"/>
                  </a:cubicBezTo>
                  <a:close/>
                  <a:moveTo>
                    <a:pt x="76" y="350"/>
                  </a:moveTo>
                  <a:cubicBezTo>
                    <a:pt x="76" y="350"/>
                    <a:pt x="85" y="341"/>
                    <a:pt x="95" y="329"/>
                  </a:cubicBezTo>
                  <a:cubicBezTo>
                    <a:pt x="96" y="336"/>
                    <a:pt x="97" y="343"/>
                    <a:pt x="97" y="350"/>
                  </a:cubicBezTo>
                  <a:cubicBezTo>
                    <a:pt x="85" y="350"/>
                    <a:pt x="76" y="350"/>
                    <a:pt x="76" y="35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F912558-8C37-4119-21D0-EA13EE0B0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167313"/>
              <a:ext cx="236538" cy="338138"/>
            </a:xfrm>
            <a:custGeom>
              <a:avLst/>
              <a:gdLst>
                <a:gd name="T0" fmla="*/ 13 w 41"/>
                <a:gd name="T1" fmla="*/ 0 h 59"/>
                <a:gd name="T2" fmla="*/ 41 w 41"/>
                <a:gd name="T3" fmla="*/ 59 h 59"/>
                <a:gd name="T4" fmla="*/ 34 w 41"/>
                <a:gd name="T5" fmla="*/ 0 h 59"/>
                <a:gd name="T6" fmla="*/ 13 w 4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9">
                  <a:moveTo>
                    <a:pt x="13" y="0"/>
                  </a:moveTo>
                  <a:cubicBezTo>
                    <a:pt x="13" y="0"/>
                    <a:pt x="0" y="45"/>
                    <a:pt x="41" y="5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829CF3">
                <a:alpha val="26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FC86CB0-4664-9FC0-D45A-BDE3553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3625850"/>
              <a:ext cx="333375" cy="217488"/>
            </a:xfrm>
            <a:custGeom>
              <a:avLst/>
              <a:gdLst>
                <a:gd name="T0" fmla="*/ 57 w 58"/>
                <a:gd name="T1" fmla="*/ 4 h 38"/>
                <a:gd name="T2" fmla="*/ 57 w 58"/>
                <a:gd name="T3" fmla="*/ 8 h 38"/>
                <a:gd name="T4" fmla="*/ 53 w 58"/>
                <a:gd name="T5" fmla="*/ 18 h 38"/>
                <a:gd name="T6" fmla="*/ 47 w 58"/>
                <a:gd name="T7" fmla="*/ 24 h 38"/>
                <a:gd name="T8" fmla="*/ 46 w 58"/>
                <a:gd name="T9" fmla="*/ 22 h 38"/>
                <a:gd name="T10" fmla="*/ 47 w 58"/>
                <a:gd name="T11" fmla="*/ 21 h 38"/>
                <a:gd name="T12" fmla="*/ 53 w 58"/>
                <a:gd name="T13" fmla="*/ 8 h 38"/>
                <a:gd name="T14" fmla="*/ 46 w 58"/>
                <a:gd name="T15" fmla="*/ 11 h 38"/>
                <a:gd name="T16" fmla="*/ 17 w 58"/>
                <a:gd name="T17" fmla="*/ 23 h 38"/>
                <a:gd name="T18" fmla="*/ 5 w 58"/>
                <a:gd name="T19" fmla="*/ 37 h 38"/>
                <a:gd name="T20" fmla="*/ 0 w 58"/>
                <a:gd name="T21" fmla="*/ 35 h 38"/>
                <a:gd name="T22" fmla="*/ 15 w 58"/>
                <a:gd name="T23" fmla="*/ 20 h 38"/>
                <a:gd name="T24" fmla="*/ 46 w 58"/>
                <a:gd name="T25" fmla="*/ 7 h 38"/>
                <a:gd name="T26" fmla="*/ 52 w 58"/>
                <a:gd name="T27" fmla="*/ 4 h 38"/>
                <a:gd name="T28" fmla="*/ 46 w 58"/>
                <a:gd name="T29" fmla="*/ 2 h 38"/>
                <a:gd name="T30" fmla="*/ 46 w 58"/>
                <a:gd name="T31" fmla="*/ 0 h 38"/>
                <a:gd name="T32" fmla="*/ 53 w 58"/>
                <a:gd name="T33" fmla="*/ 1 h 38"/>
                <a:gd name="T34" fmla="*/ 57 w 58"/>
                <a:gd name="T35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38">
                  <a:moveTo>
                    <a:pt x="57" y="4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6" y="12"/>
                    <a:pt x="53" y="18"/>
                  </a:cubicBezTo>
                  <a:cubicBezTo>
                    <a:pt x="51" y="23"/>
                    <a:pt x="48" y="24"/>
                    <a:pt x="47" y="24"/>
                  </a:cubicBezTo>
                  <a:cubicBezTo>
                    <a:pt x="46" y="23"/>
                    <a:pt x="46" y="22"/>
                    <a:pt x="46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4" y="20"/>
                    <a:pt x="53" y="8"/>
                    <a:pt x="53" y="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7" y="35"/>
                    <a:pt x="5" y="37"/>
                  </a:cubicBezTo>
                  <a:cubicBezTo>
                    <a:pt x="3" y="38"/>
                    <a:pt x="0" y="38"/>
                    <a:pt x="0" y="35"/>
                  </a:cubicBezTo>
                  <a:cubicBezTo>
                    <a:pt x="0" y="33"/>
                    <a:pt x="15" y="20"/>
                    <a:pt x="15" y="2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1"/>
                    <a:pt x="46" y="0"/>
                  </a:cubicBezTo>
                  <a:cubicBezTo>
                    <a:pt x="48" y="0"/>
                    <a:pt x="50" y="1"/>
                    <a:pt x="53" y="1"/>
                  </a:cubicBezTo>
                  <a:cubicBezTo>
                    <a:pt x="58" y="2"/>
                    <a:pt x="57" y="4"/>
                    <a:pt x="57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E45F206-7481-E03C-0DE9-828E57D9153A}"/>
                </a:ext>
              </a:extLst>
            </p:cNvPr>
            <p:cNvSpPr/>
            <p:nvPr/>
          </p:nvSpPr>
          <p:spPr>
            <a:xfrm>
              <a:off x="6538394" y="3930239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1DA2C36-6651-AA96-E734-0454E75760A1}"/>
                </a:ext>
              </a:extLst>
            </p:cNvPr>
            <p:cNvSpPr/>
            <p:nvPr/>
          </p:nvSpPr>
          <p:spPr>
            <a:xfrm>
              <a:off x="6586362" y="3924595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A42AB9F-A7D0-239F-D8EB-77E31FCE978E}"/>
                </a:ext>
              </a:extLst>
            </p:cNvPr>
            <p:cNvSpPr/>
            <p:nvPr/>
          </p:nvSpPr>
          <p:spPr>
            <a:xfrm>
              <a:off x="5832786" y="4279895"/>
              <a:ext cx="465015" cy="55559"/>
            </a:xfrm>
            <a:custGeom>
              <a:avLst/>
              <a:gdLst>
                <a:gd name="connsiteX0" fmla="*/ 456889 w 465015"/>
                <a:gd name="connsiteY0" fmla="*/ 50805 h 55559"/>
                <a:gd name="connsiteX1" fmla="*/ 2864 w 465015"/>
                <a:gd name="connsiteY1" fmla="*/ 5 h 55559"/>
                <a:gd name="connsiteX2" fmla="*/ 272739 w 465015"/>
                <a:gd name="connsiteY2" fmla="*/ 47630 h 55559"/>
                <a:gd name="connsiteX3" fmla="*/ 456889 w 465015"/>
                <a:gd name="connsiteY3" fmla="*/ 50805 h 5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15" h="55559">
                  <a:moveTo>
                    <a:pt x="456889" y="50805"/>
                  </a:moveTo>
                  <a:cubicBezTo>
                    <a:pt x="411910" y="42867"/>
                    <a:pt x="33556" y="534"/>
                    <a:pt x="2864" y="5"/>
                  </a:cubicBezTo>
                  <a:cubicBezTo>
                    <a:pt x="-27828" y="-524"/>
                    <a:pt x="196539" y="39163"/>
                    <a:pt x="272739" y="47630"/>
                  </a:cubicBezTo>
                  <a:cubicBezTo>
                    <a:pt x="348939" y="56097"/>
                    <a:pt x="501868" y="58743"/>
                    <a:pt x="456889" y="508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 descr="This image is an icon of three people and a globe. ">
            <a:extLst>
              <a:ext uri="{FF2B5EF4-FFF2-40B4-BE49-F238E27FC236}">
                <a16:creationId xmlns:a16="http://schemas.microsoft.com/office/drawing/2014/main" id="{027680BC-3F65-0302-3AAC-D57E0F17710D}"/>
              </a:ext>
            </a:extLst>
          </p:cNvPr>
          <p:cNvGrpSpPr/>
          <p:nvPr/>
        </p:nvGrpSpPr>
        <p:grpSpPr>
          <a:xfrm>
            <a:off x="7991966" y="4116308"/>
            <a:ext cx="1271588" cy="1273175"/>
            <a:chOff x="8229600" y="4162425"/>
            <a:chExt cx="1271588" cy="1273175"/>
          </a:xfrm>
        </p:grpSpPr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A17D1A29-C82A-8898-29A9-3A0826FAF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A9EA2168-395D-2988-8DED-F4E61C6C6F9C}"/>
                </a:ext>
              </a:extLst>
            </p:cNvPr>
            <p:cNvGrpSpPr/>
            <p:nvPr/>
          </p:nvGrpSpPr>
          <p:grpSpPr>
            <a:xfrm>
              <a:off x="8560253" y="4426329"/>
              <a:ext cx="610282" cy="674403"/>
              <a:chOff x="4841875" y="2895601"/>
              <a:chExt cx="344488" cy="346075"/>
            </a:xfrm>
          </p:grpSpPr>
          <p:sp>
            <p:nvSpPr>
              <p:cNvPr id="203" name="Freeform 258">
                <a:extLst>
                  <a:ext uri="{FF2B5EF4-FFF2-40B4-BE49-F238E27FC236}">
                    <a16:creationId xmlns:a16="http://schemas.microsoft.com/office/drawing/2014/main" id="{90DA85C2-2670-7100-429C-7BE64B4B9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259">
                <a:extLst>
                  <a:ext uri="{FF2B5EF4-FFF2-40B4-BE49-F238E27FC236}">
                    <a16:creationId xmlns:a16="http://schemas.microsoft.com/office/drawing/2014/main" id="{8B2BF6EC-CA48-7A80-3D7D-AD543A442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260">
                <a:extLst>
                  <a:ext uri="{FF2B5EF4-FFF2-40B4-BE49-F238E27FC236}">
                    <a16:creationId xmlns:a16="http://schemas.microsoft.com/office/drawing/2014/main" id="{68ADDF5E-1D4D-64EA-579D-93D8F8922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" name="Line 261">
                <a:extLst>
                  <a:ext uri="{FF2B5EF4-FFF2-40B4-BE49-F238E27FC236}">
                    <a16:creationId xmlns:a16="http://schemas.microsoft.com/office/drawing/2014/main" id="{134C020B-9F1A-0985-1995-1F9777C9B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" name="Line 262">
                <a:extLst>
                  <a:ext uri="{FF2B5EF4-FFF2-40B4-BE49-F238E27FC236}">
                    <a16:creationId xmlns:a16="http://schemas.microsoft.com/office/drawing/2014/main" id="{DF0EBAD2-A2E8-7A17-A7ED-4F2721674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" name="Line 263">
                <a:extLst>
                  <a:ext uri="{FF2B5EF4-FFF2-40B4-BE49-F238E27FC236}">
                    <a16:creationId xmlns:a16="http://schemas.microsoft.com/office/drawing/2014/main" id="{C11F1CA1-D8CE-5313-B93B-90CD78286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Oval 264">
                <a:extLst>
                  <a:ext uri="{FF2B5EF4-FFF2-40B4-BE49-F238E27FC236}">
                    <a16:creationId xmlns:a16="http://schemas.microsoft.com/office/drawing/2014/main" id="{EA2A4C78-F11A-9575-9BA0-A3BA40500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Oval 265">
                <a:extLst>
                  <a:ext uri="{FF2B5EF4-FFF2-40B4-BE49-F238E27FC236}">
                    <a16:creationId xmlns:a16="http://schemas.microsoft.com/office/drawing/2014/main" id="{42D22B6D-5873-1E77-C715-C3A88B1DE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Oval 266">
                <a:extLst>
                  <a:ext uri="{FF2B5EF4-FFF2-40B4-BE49-F238E27FC236}">
                    <a16:creationId xmlns:a16="http://schemas.microsoft.com/office/drawing/2014/main" id="{5F644556-B19B-F784-BC6C-39B78D9E7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267">
                <a:extLst>
                  <a:ext uri="{FF2B5EF4-FFF2-40B4-BE49-F238E27FC236}">
                    <a16:creationId xmlns:a16="http://schemas.microsoft.com/office/drawing/2014/main" id="{6CDCEDDF-DF2C-55A5-FD64-1F613A2B9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31" name="TextBox 330">
            <a:extLst>
              <a:ext uri="{FF2B5EF4-FFF2-40B4-BE49-F238E27FC236}">
                <a16:creationId xmlns:a16="http://schemas.microsoft.com/office/drawing/2014/main" id="{B2E3E667-3451-9444-8C26-FEBC73B5EA89}"/>
              </a:ext>
            </a:extLst>
          </p:cNvPr>
          <p:cNvSpPr txBox="1"/>
          <p:nvPr/>
        </p:nvSpPr>
        <p:spPr>
          <a:xfrm>
            <a:off x="9512947" y="3021356"/>
            <a:ext cx="247967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Franclin Covey Education</a:t>
            </a:r>
            <a:r>
              <a:rPr lang="uk-UA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Програма ПК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«Як стати лідером у колективі»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E7213-B25A-1FAA-1F7E-AD27F8508D2E}"/>
              </a:ext>
            </a:extLst>
          </p:cNvPr>
          <p:cNvSpPr txBox="1"/>
          <p:nvPr/>
        </p:nvSpPr>
        <p:spPr>
          <a:xfrm>
            <a:off x="221042" y="4462800"/>
            <a:ext cx="240942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Освітня програма </a:t>
            </a:r>
          </a:p>
          <a:p>
            <a:r>
              <a:rPr lang="uk-UA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ПК новопризначених керівників ЗО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39" descr="This image is an icon of 1 person interacting with three people. ">
            <a:extLst>
              <a:ext uri="{FF2B5EF4-FFF2-40B4-BE49-F238E27FC236}">
                <a16:creationId xmlns:a16="http://schemas.microsoft.com/office/drawing/2014/main" id="{B6849FE1-EBFC-43F3-52AF-24CDBF9EE810}"/>
              </a:ext>
            </a:extLst>
          </p:cNvPr>
          <p:cNvGrpSpPr/>
          <p:nvPr/>
        </p:nvGrpSpPr>
        <p:grpSpPr>
          <a:xfrm>
            <a:off x="3196558" y="1375266"/>
            <a:ext cx="1273175" cy="1271588"/>
            <a:chOff x="5459412" y="1395413"/>
            <a:chExt cx="1273175" cy="1271588"/>
          </a:xfrm>
        </p:grpSpPr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F4A35F15-D5C1-4B46-7F68-AF450C701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2" y="1395413"/>
              <a:ext cx="1273175" cy="127158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3" name="Group 152">
              <a:extLst>
                <a:ext uri="{FF2B5EF4-FFF2-40B4-BE49-F238E27FC236}">
                  <a16:creationId xmlns:a16="http://schemas.microsoft.com/office/drawing/2014/main" id="{7913959D-0905-45DD-2544-97036719A57D}"/>
                </a:ext>
              </a:extLst>
            </p:cNvPr>
            <p:cNvGrpSpPr/>
            <p:nvPr/>
          </p:nvGrpSpPr>
          <p:grpSpPr>
            <a:xfrm>
              <a:off x="5781290" y="1569643"/>
              <a:ext cx="584970" cy="716971"/>
              <a:chOff x="2686050" y="2895601"/>
              <a:chExt cx="330200" cy="367919"/>
            </a:xfrm>
          </p:grpSpPr>
          <p:sp>
            <p:nvSpPr>
              <p:cNvPr id="28" name="Oval 309">
                <a:extLst>
                  <a:ext uri="{FF2B5EF4-FFF2-40B4-BE49-F238E27FC236}">
                    <a16:creationId xmlns:a16="http://schemas.microsoft.com/office/drawing/2014/main" id="{0A7E2A21-B393-B061-B9B7-F576314BB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310">
                <a:extLst>
                  <a:ext uri="{FF2B5EF4-FFF2-40B4-BE49-F238E27FC236}">
                    <a16:creationId xmlns:a16="http://schemas.microsoft.com/office/drawing/2014/main" id="{8E1975B3-6EEC-479B-7F4A-05F9460FA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Oval 311">
                <a:extLst>
                  <a:ext uri="{FF2B5EF4-FFF2-40B4-BE49-F238E27FC236}">
                    <a16:creationId xmlns:a16="http://schemas.microsoft.com/office/drawing/2014/main" id="{740DDE46-D928-66D5-42C2-28F034C9E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312">
                <a:extLst>
                  <a:ext uri="{FF2B5EF4-FFF2-40B4-BE49-F238E27FC236}">
                    <a16:creationId xmlns:a16="http://schemas.microsoft.com/office/drawing/2014/main" id="{3E93159A-61D3-62E3-C2FC-D78B65FF8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Oval 313">
                <a:extLst>
                  <a:ext uri="{FF2B5EF4-FFF2-40B4-BE49-F238E27FC236}">
                    <a16:creationId xmlns:a16="http://schemas.microsoft.com/office/drawing/2014/main" id="{110ECE42-6689-FE6C-BDCA-FA914894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314">
                <a:extLst>
                  <a:ext uri="{FF2B5EF4-FFF2-40B4-BE49-F238E27FC236}">
                    <a16:creationId xmlns:a16="http://schemas.microsoft.com/office/drawing/2014/main" id="{470BA256-E7B1-5262-B4CC-273F5ACC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Oval 315">
                <a:extLst>
                  <a:ext uri="{FF2B5EF4-FFF2-40B4-BE49-F238E27FC236}">
                    <a16:creationId xmlns:a16="http://schemas.microsoft.com/office/drawing/2014/main" id="{803A4FDC-111F-2D43-422D-0C6FF2FB5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316">
                <a:extLst>
                  <a:ext uri="{FF2B5EF4-FFF2-40B4-BE49-F238E27FC236}">
                    <a16:creationId xmlns:a16="http://schemas.microsoft.com/office/drawing/2014/main" id="{AB7B55B1-3B20-78AA-1648-07E182072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Oval 317">
                <a:extLst>
                  <a:ext uri="{FF2B5EF4-FFF2-40B4-BE49-F238E27FC236}">
                    <a16:creationId xmlns:a16="http://schemas.microsoft.com/office/drawing/2014/main" id="{F0F68963-A24B-8561-1869-2C25BCE28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318">
                <a:extLst>
                  <a:ext uri="{FF2B5EF4-FFF2-40B4-BE49-F238E27FC236}">
                    <a16:creationId xmlns:a16="http://schemas.microsoft.com/office/drawing/2014/main" id="{9FDBB1E3-D5A2-380E-18F1-2B88E5D3A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54094" cy="75819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319">
                <a:extLst>
                  <a:ext uri="{FF2B5EF4-FFF2-40B4-BE49-F238E27FC236}">
                    <a16:creationId xmlns:a16="http://schemas.microsoft.com/office/drawing/2014/main" id="{4C37FD94-29F3-7519-48BD-2D8CB1F23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Line 320">
                <a:extLst>
                  <a:ext uri="{FF2B5EF4-FFF2-40B4-BE49-F238E27FC236}">
                    <a16:creationId xmlns:a16="http://schemas.microsoft.com/office/drawing/2014/main" id="{76A20AF5-FD0F-B8B7-4504-E0BE6314B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56008E3-C202-C9B8-6C57-6F6AC11D00B8}"/>
              </a:ext>
            </a:extLst>
          </p:cNvPr>
          <p:cNvSpPr txBox="1"/>
          <p:nvPr/>
        </p:nvSpPr>
        <p:spPr>
          <a:xfrm>
            <a:off x="6201363" y="2226502"/>
            <a:ext cx="187195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 dirty="0">
                <a:solidFill>
                  <a:srgbClr val="CC04D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Обласна </a:t>
            </a:r>
          </a:p>
          <a:p>
            <a:r>
              <a:rPr lang="uk-UA" b="1" dirty="0">
                <a:solidFill>
                  <a:srgbClr val="CC04D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школа освітнього менеджера</a:t>
            </a:r>
            <a:endParaRPr lang="en-US" b="1" dirty="0">
              <a:solidFill>
                <a:srgbClr val="CC04D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3" name="Group 37" descr="This image is an icon of three people and a globe. ">
            <a:extLst>
              <a:ext uri="{FF2B5EF4-FFF2-40B4-BE49-F238E27FC236}">
                <a16:creationId xmlns:a16="http://schemas.microsoft.com/office/drawing/2014/main" id="{B8EE7DB4-7C61-AC68-D0AA-73DD4D45B483}"/>
              </a:ext>
            </a:extLst>
          </p:cNvPr>
          <p:cNvGrpSpPr/>
          <p:nvPr/>
        </p:nvGrpSpPr>
        <p:grpSpPr>
          <a:xfrm>
            <a:off x="7524173" y="5432335"/>
            <a:ext cx="1271588" cy="1273175"/>
            <a:chOff x="8229600" y="4162425"/>
            <a:chExt cx="1271588" cy="1273175"/>
          </a:xfrm>
        </p:grpSpPr>
        <p:sp>
          <p:nvSpPr>
            <p:cNvPr id="54" name="Oval 28">
              <a:extLst>
                <a:ext uri="{FF2B5EF4-FFF2-40B4-BE49-F238E27FC236}">
                  <a16:creationId xmlns:a16="http://schemas.microsoft.com/office/drawing/2014/main" id="{488C8FC8-6B41-1990-2ED4-30B7623BB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5" name="Group 201">
              <a:extLst>
                <a:ext uri="{FF2B5EF4-FFF2-40B4-BE49-F238E27FC236}">
                  <a16:creationId xmlns:a16="http://schemas.microsoft.com/office/drawing/2014/main" id="{AB6C52F5-C366-1CA0-665B-6A49A693BB19}"/>
                </a:ext>
              </a:extLst>
            </p:cNvPr>
            <p:cNvGrpSpPr/>
            <p:nvPr/>
          </p:nvGrpSpPr>
          <p:grpSpPr>
            <a:xfrm>
              <a:off x="8560253" y="4426329"/>
              <a:ext cx="610282" cy="674403"/>
              <a:chOff x="4841875" y="2895601"/>
              <a:chExt cx="344488" cy="346075"/>
            </a:xfrm>
          </p:grpSpPr>
          <p:sp>
            <p:nvSpPr>
              <p:cNvPr id="56" name="Freeform 258">
                <a:extLst>
                  <a:ext uri="{FF2B5EF4-FFF2-40B4-BE49-F238E27FC236}">
                    <a16:creationId xmlns:a16="http://schemas.microsoft.com/office/drawing/2014/main" id="{5A565461-ACC3-A7B2-84BF-92A381009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59">
                <a:extLst>
                  <a:ext uri="{FF2B5EF4-FFF2-40B4-BE49-F238E27FC236}">
                    <a16:creationId xmlns:a16="http://schemas.microsoft.com/office/drawing/2014/main" id="{8A6C1C39-1899-C6A4-EA57-729A8CCB4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60">
                <a:extLst>
                  <a:ext uri="{FF2B5EF4-FFF2-40B4-BE49-F238E27FC236}">
                    <a16:creationId xmlns:a16="http://schemas.microsoft.com/office/drawing/2014/main" id="{9B6C36A0-70F3-D65A-3DFD-95B2F6579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261">
                <a:extLst>
                  <a:ext uri="{FF2B5EF4-FFF2-40B4-BE49-F238E27FC236}">
                    <a16:creationId xmlns:a16="http://schemas.microsoft.com/office/drawing/2014/main" id="{5AAE63FE-86E6-DC59-2076-5A77ADA7B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Line 262">
                <a:extLst>
                  <a:ext uri="{FF2B5EF4-FFF2-40B4-BE49-F238E27FC236}">
                    <a16:creationId xmlns:a16="http://schemas.microsoft.com/office/drawing/2014/main" id="{8E6E4159-F1D1-1968-85C2-8DE0651AB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Line 263">
                <a:extLst>
                  <a:ext uri="{FF2B5EF4-FFF2-40B4-BE49-F238E27FC236}">
                    <a16:creationId xmlns:a16="http://schemas.microsoft.com/office/drawing/2014/main" id="{8E09C682-C120-F601-9259-E6236EF71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Oval 264">
                <a:extLst>
                  <a:ext uri="{FF2B5EF4-FFF2-40B4-BE49-F238E27FC236}">
                    <a16:creationId xmlns:a16="http://schemas.microsoft.com/office/drawing/2014/main" id="{8FA9C93C-92FC-9511-84F2-46B3C90F4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Oval 265">
                <a:extLst>
                  <a:ext uri="{FF2B5EF4-FFF2-40B4-BE49-F238E27FC236}">
                    <a16:creationId xmlns:a16="http://schemas.microsoft.com/office/drawing/2014/main" id="{D54C74CE-7D64-8566-C13B-C8C038182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Oval 266">
                <a:extLst>
                  <a:ext uri="{FF2B5EF4-FFF2-40B4-BE49-F238E27FC236}">
                    <a16:creationId xmlns:a16="http://schemas.microsoft.com/office/drawing/2014/main" id="{4BF1223C-EDC9-7608-51EE-41879B23A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267">
                <a:extLst>
                  <a:ext uri="{FF2B5EF4-FFF2-40B4-BE49-F238E27FC236}">
                    <a16:creationId xmlns:a16="http://schemas.microsoft.com/office/drawing/2014/main" id="{D3FF1342-BC90-878F-663E-0032D2FFD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9B180409-5AC0-3BCB-897E-9BC2798092A4}"/>
              </a:ext>
            </a:extLst>
          </p:cNvPr>
          <p:cNvSpPr txBox="1"/>
          <p:nvPr/>
        </p:nvSpPr>
        <p:spPr>
          <a:xfrm>
            <a:off x="9598884" y="4543065"/>
            <a:ext cx="247967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Сертифіковані заходи (тренінги, семінари, конференції тощо) 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1" name="Group 39" descr="This image is an icon of 1 person interacting with three people. ">
            <a:extLst>
              <a:ext uri="{FF2B5EF4-FFF2-40B4-BE49-F238E27FC236}">
                <a16:creationId xmlns:a16="http://schemas.microsoft.com/office/drawing/2014/main" id="{39493F42-D9ED-654D-18C7-41BD054E1D15}"/>
              </a:ext>
            </a:extLst>
          </p:cNvPr>
          <p:cNvGrpSpPr/>
          <p:nvPr/>
        </p:nvGrpSpPr>
        <p:grpSpPr>
          <a:xfrm>
            <a:off x="8138629" y="2746692"/>
            <a:ext cx="1273175" cy="1271588"/>
            <a:chOff x="5459412" y="1395413"/>
            <a:chExt cx="1273175" cy="1271588"/>
          </a:xfrm>
        </p:grpSpPr>
        <p:sp>
          <p:nvSpPr>
            <p:cNvPr id="132" name="Oval 26">
              <a:extLst>
                <a:ext uri="{FF2B5EF4-FFF2-40B4-BE49-F238E27FC236}">
                  <a16:creationId xmlns:a16="http://schemas.microsoft.com/office/drawing/2014/main" id="{2C95ED87-5422-1873-75F2-A7F94E899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2" y="1395413"/>
              <a:ext cx="1273175" cy="127158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3" name="Group 152">
              <a:extLst>
                <a:ext uri="{FF2B5EF4-FFF2-40B4-BE49-F238E27FC236}">
                  <a16:creationId xmlns:a16="http://schemas.microsoft.com/office/drawing/2014/main" id="{9FACB554-F94A-15A9-ADEA-8CDEDCEAAAD6}"/>
                </a:ext>
              </a:extLst>
            </p:cNvPr>
            <p:cNvGrpSpPr/>
            <p:nvPr/>
          </p:nvGrpSpPr>
          <p:grpSpPr>
            <a:xfrm>
              <a:off x="5781290" y="1569643"/>
              <a:ext cx="584970" cy="716971"/>
              <a:chOff x="2686050" y="2895601"/>
              <a:chExt cx="330200" cy="367919"/>
            </a:xfrm>
          </p:grpSpPr>
          <p:sp>
            <p:nvSpPr>
              <p:cNvPr id="134" name="Oval 309">
                <a:extLst>
                  <a:ext uri="{FF2B5EF4-FFF2-40B4-BE49-F238E27FC236}">
                    <a16:creationId xmlns:a16="http://schemas.microsoft.com/office/drawing/2014/main" id="{A47070DB-09A0-CA81-3293-44A20A8B9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310">
                <a:extLst>
                  <a:ext uri="{FF2B5EF4-FFF2-40B4-BE49-F238E27FC236}">
                    <a16:creationId xmlns:a16="http://schemas.microsoft.com/office/drawing/2014/main" id="{5C252811-2236-F63F-7556-12F44742F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Oval 311">
                <a:extLst>
                  <a:ext uri="{FF2B5EF4-FFF2-40B4-BE49-F238E27FC236}">
                    <a16:creationId xmlns:a16="http://schemas.microsoft.com/office/drawing/2014/main" id="{86DA5867-DC68-4510-7FA8-B45DD0FF2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312">
                <a:extLst>
                  <a:ext uri="{FF2B5EF4-FFF2-40B4-BE49-F238E27FC236}">
                    <a16:creationId xmlns:a16="http://schemas.microsoft.com/office/drawing/2014/main" id="{AA839AAF-C5A3-AB7A-9E77-2F7F39D85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Oval 313">
                <a:extLst>
                  <a:ext uri="{FF2B5EF4-FFF2-40B4-BE49-F238E27FC236}">
                    <a16:creationId xmlns:a16="http://schemas.microsoft.com/office/drawing/2014/main" id="{BB0885D8-92A6-8659-8DC0-74E5F6D0A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314">
                <a:extLst>
                  <a:ext uri="{FF2B5EF4-FFF2-40B4-BE49-F238E27FC236}">
                    <a16:creationId xmlns:a16="http://schemas.microsoft.com/office/drawing/2014/main" id="{99F4C137-D8AE-9AAC-0917-65CD04CD9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Oval 315">
                <a:extLst>
                  <a:ext uri="{FF2B5EF4-FFF2-40B4-BE49-F238E27FC236}">
                    <a16:creationId xmlns:a16="http://schemas.microsoft.com/office/drawing/2014/main" id="{D15629E1-79A7-DE7A-B8DF-6B1DF172E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316">
                <a:extLst>
                  <a:ext uri="{FF2B5EF4-FFF2-40B4-BE49-F238E27FC236}">
                    <a16:creationId xmlns:a16="http://schemas.microsoft.com/office/drawing/2014/main" id="{1F5140D6-9F08-0FCF-2EDA-F724F93F9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Oval 317">
                <a:extLst>
                  <a:ext uri="{FF2B5EF4-FFF2-40B4-BE49-F238E27FC236}">
                    <a16:creationId xmlns:a16="http://schemas.microsoft.com/office/drawing/2014/main" id="{0E396BFB-57D4-7A40-58C2-D194F11EB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318">
                <a:extLst>
                  <a:ext uri="{FF2B5EF4-FFF2-40B4-BE49-F238E27FC236}">
                    <a16:creationId xmlns:a16="http://schemas.microsoft.com/office/drawing/2014/main" id="{21DFF02C-37C5-6D50-6E04-348B4F00A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54094" cy="75819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319">
                <a:extLst>
                  <a:ext uri="{FF2B5EF4-FFF2-40B4-BE49-F238E27FC236}">
                    <a16:creationId xmlns:a16="http://schemas.microsoft.com/office/drawing/2014/main" id="{3520FDB5-E97F-E940-26E8-6F77C972B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Line 320">
                <a:extLst>
                  <a:ext uri="{FF2B5EF4-FFF2-40B4-BE49-F238E27FC236}">
                    <a16:creationId xmlns:a16="http://schemas.microsoft.com/office/drawing/2014/main" id="{D7495782-F59A-8D83-8D72-2F278A8EF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608AD273-C54D-E025-57BF-4CEAE14DBFC4}"/>
              </a:ext>
            </a:extLst>
          </p:cNvPr>
          <p:cNvSpPr txBox="1"/>
          <p:nvPr/>
        </p:nvSpPr>
        <p:spPr>
          <a:xfrm>
            <a:off x="9481844" y="5713295"/>
            <a:ext cx="19617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Стажування</a:t>
            </a:r>
          </a:p>
          <a:p>
            <a:r>
              <a:rPr lang="uk-UA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Консультування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Group 38" descr="This image is an icon of three people interacting. ">
            <a:extLst>
              <a:ext uri="{FF2B5EF4-FFF2-40B4-BE49-F238E27FC236}">
                <a16:creationId xmlns:a16="http://schemas.microsoft.com/office/drawing/2014/main" id="{5E2529A4-8285-5E13-2FFF-E24C84A4F5EF}"/>
              </a:ext>
            </a:extLst>
          </p:cNvPr>
          <p:cNvGrpSpPr/>
          <p:nvPr/>
        </p:nvGrpSpPr>
        <p:grpSpPr>
          <a:xfrm>
            <a:off x="6048803" y="779414"/>
            <a:ext cx="1397000" cy="1397000"/>
            <a:chOff x="7356475" y="2143125"/>
            <a:chExt cx="1397000" cy="1397000"/>
          </a:xfrm>
          <a:solidFill>
            <a:srgbClr val="CC04D1"/>
          </a:solidFill>
        </p:grpSpPr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8971B377-CCC1-3F36-E2FF-FCF456296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475" y="2143125"/>
              <a:ext cx="1397000" cy="1397000"/>
            </a:xfrm>
            <a:custGeom>
              <a:avLst/>
              <a:gdLst>
                <a:gd name="T0" fmla="*/ 60 w 336"/>
                <a:gd name="T1" fmla="*/ 276 h 336"/>
                <a:gd name="T2" fmla="*/ 60 w 336"/>
                <a:gd name="T3" fmla="*/ 60 h 336"/>
                <a:gd name="T4" fmla="*/ 276 w 336"/>
                <a:gd name="T5" fmla="*/ 60 h 336"/>
                <a:gd name="T6" fmla="*/ 276 w 336"/>
                <a:gd name="T7" fmla="*/ 276 h 336"/>
                <a:gd name="T8" fmla="*/ 60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60" y="276"/>
                  </a:move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ubicBezTo>
                    <a:pt x="217" y="336"/>
                    <a:pt x="120" y="336"/>
                    <a:pt x="60" y="27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7" name="Group 212">
              <a:extLst>
                <a:ext uri="{FF2B5EF4-FFF2-40B4-BE49-F238E27FC236}">
                  <a16:creationId xmlns:a16="http://schemas.microsoft.com/office/drawing/2014/main" id="{15FD4483-95C2-4BED-5996-5982472398EA}"/>
                </a:ext>
              </a:extLst>
            </p:cNvPr>
            <p:cNvGrpSpPr/>
            <p:nvPr/>
          </p:nvGrpSpPr>
          <p:grpSpPr>
            <a:xfrm>
              <a:off x="7748428" y="2465099"/>
              <a:ext cx="613094" cy="674403"/>
              <a:chOff x="3398838" y="2895601"/>
              <a:chExt cx="346075" cy="346075"/>
            </a:xfrm>
            <a:grpFill/>
          </p:grpSpPr>
          <p:sp>
            <p:nvSpPr>
              <p:cNvPr id="148" name="Freeform 49">
                <a:extLst>
                  <a:ext uri="{FF2B5EF4-FFF2-40B4-BE49-F238E27FC236}">
                    <a16:creationId xmlns:a16="http://schemas.microsoft.com/office/drawing/2014/main" id="{A51CD072-CCB0-6D7B-F7E0-4CD37E857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grp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50">
                <a:extLst>
                  <a:ext uri="{FF2B5EF4-FFF2-40B4-BE49-F238E27FC236}">
                    <a16:creationId xmlns:a16="http://schemas.microsoft.com/office/drawing/2014/main" id="{462CD9A8-6538-9102-B7EC-BE590A806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grp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Oval 51">
                <a:extLst>
                  <a:ext uri="{FF2B5EF4-FFF2-40B4-BE49-F238E27FC236}">
                    <a16:creationId xmlns:a16="http://schemas.microsoft.com/office/drawing/2014/main" id="{FE0D7516-3A88-DC16-55D4-7B3A49E35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grp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52">
                <a:extLst>
                  <a:ext uri="{FF2B5EF4-FFF2-40B4-BE49-F238E27FC236}">
                    <a16:creationId xmlns:a16="http://schemas.microsoft.com/office/drawing/2014/main" id="{54CB56FC-D65A-47DC-31AD-63BA88429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grp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53">
                <a:extLst>
                  <a:ext uri="{FF2B5EF4-FFF2-40B4-BE49-F238E27FC236}">
                    <a16:creationId xmlns:a16="http://schemas.microsoft.com/office/drawing/2014/main" id="{2F39888B-8C19-DE75-75E0-37B7589E4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grp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54">
                <a:extLst>
                  <a:ext uri="{FF2B5EF4-FFF2-40B4-BE49-F238E27FC236}">
                    <a16:creationId xmlns:a16="http://schemas.microsoft.com/office/drawing/2014/main" id="{D83478E1-2643-4D23-3498-858635E7E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grp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3" name="Oval 55">
                <a:extLst>
                  <a:ext uri="{FF2B5EF4-FFF2-40B4-BE49-F238E27FC236}">
                    <a16:creationId xmlns:a16="http://schemas.microsoft.com/office/drawing/2014/main" id="{FA78EEEF-B380-3B22-7F4E-D2E956983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grp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56">
                <a:extLst>
                  <a:ext uri="{FF2B5EF4-FFF2-40B4-BE49-F238E27FC236}">
                    <a16:creationId xmlns:a16="http://schemas.microsoft.com/office/drawing/2014/main" id="{3B2379F4-8332-B55C-1AF5-90E6EA114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grp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57">
                <a:extLst>
                  <a:ext uri="{FF2B5EF4-FFF2-40B4-BE49-F238E27FC236}">
                    <a16:creationId xmlns:a16="http://schemas.microsoft.com/office/drawing/2014/main" id="{2346B425-254D-1AEF-A935-DC9CCE23B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grp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58">
                <a:extLst>
                  <a:ext uri="{FF2B5EF4-FFF2-40B4-BE49-F238E27FC236}">
                    <a16:creationId xmlns:a16="http://schemas.microsoft.com/office/drawing/2014/main" id="{166AAB4F-E3B4-F36A-B91D-C394C042E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grp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7" name="Oval 59">
                <a:extLst>
                  <a:ext uri="{FF2B5EF4-FFF2-40B4-BE49-F238E27FC236}">
                    <a16:creationId xmlns:a16="http://schemas.microsoft.com/office/drawing/2014/main" id="{3BFFDC0C-8483-1685-D183-F1DA9F086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grp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60">
                <a:extLst>
                  <a:ext uri="{FF2B5EF4-FFF2-40B4-BE49-F238E27FC236}">
                    <a16:creationId xmlns:a16="http://schemas.microsoft.com/office/drawing/2014/main" id="{B0B55357-0C05-3301-C85D-FEE536492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grp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9" name="Line 61">
                <a:extLst>
                  <a:ext uri="{FF2B5EF4-FFF2-40B4-BE49-F238E27FC236}">
                    <a16:creationId xmlns:a16="http://schemas.microsoft.com/office/drawing/2014/main" id="{8E046766-AE7D-402A-CFCC-B5FD9569E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grp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0" name="Line 62">
                <a:extLst>
                  <a:ext uri="{FF2B5EF4-FFF2-40B4-BE49-F238E27FC236}">
                    <a16:creationId xmlns:a16="http://schemas.microsoft.com/office/drawing/2014/main" id="{9215E8B7-744B-EA63-B15A-615474992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grp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BD5EA1C5-FF10-DD2D-F8CA-C4B11FCBB20D}"/>
              </a:ext>
            </a:extLst>
          </p:cNvPr>
          <p:cNvSpPr txBox="1"/>
          <p:nvPr/>
        </p:nvSpPr>
        <p:spPr>
          <a:xfrm>
            <a:off x="224328" y="1329735"/>
            <a:ext cx="334073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Освітня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ПК для </a:t>
            </a:r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керівників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ЗО, </a:t>
            </a:r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які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забезпечують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здобуття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профільної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освіти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9" name="Group 39" descr="This image is an icon of 1 person interacting with three people. ">
            <a:extLst>
              <a:ext uri="{FF2B5EF4-FFF2-40B4-BE49-F238E27FC236}">
                <a16:creationId xmlns:a16="http://schemas.microsoft.com/office/drawing/2014/main" id="{5F63A451-AEE8-29AE-64DC-B69F12566826}"/>
              </a:ext>
            </a:extLst>
          </p:cNvPr>
          <p:cNvGrpSpPr/>
          <p:nvPr/>
        </p:nvGrpSpPr>
        <p:grpSpPr>
          <a:xfrm>
            <a:off x="4564942" y="844410"/>
            <a:ext cx="1273175" cy="1271588"/>
            <a:chOff x="5459412" y="1395413"/>
            <a:chExt cx="1273175" cy="1271588"/>
          </a:xfrm>
        </p:grpSpPr>
        <p:sp>
          <p:nvSpPr>
            <p:cNvPr id="230" name="Oval 26">
              <a:extLst>
                <a:ext uri="{FF2B5EF4-FFF2-40B4-BE49-F238E27FC236}">
                  <a16:creationId xmlns:a16="http://schemas.microsoft.com/office/drawing/2014/main" id="{AA2B45AD-63BC-817D-CEB6-A1FA17ED6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2" y="1395413"/>
              <a:ext cx="1273175" cy="127158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31" name="Group 152">
              <a:extLst>
                <a:ext uri="{FF2B5EF4-FFF2-40B4-BE49-F238E27FC236}">
                  <a16:creationId xmlns:a16="http://schemas.microsoft.com/office/drawing/2014/main" id="{BED11DA5-36B9-0E99-2D64-4BAC2B38B7D8}"/>
                </a:ext>
              </a:extLst>
            </p:cNvPr>
            <p:cNvGrpSpPr/>
            <p:nvPr/>
          </p:nvGrpSpPr>
          <p:grpSpPr>
            <a:xfrm>
              <a:off x="5781290" y="1569643"/>
              <a:ext cx="584970" cy="716971"/>
              <a:chOff x="2686050" y="2895601"/>
              <a:chExt cx="330200" cy="367919"/>
            </a:xfrm>
          </p:grpSpPr>
          <p:sp>
            <p:nvSpPr>
              <p:cNvPr id="232" name="Oval 309">
                <a:extLst>
                  <a:ext uri="{FF2B5EF4-FFF2-40B4-BE49-F238E27FC236}">
                    <a16:creationId xmlns:a16="http://schemas.microsoft.com/office/drawing/2014/main" id="{BF68D820-3EDD-2134-EAF5-03D290A0A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310">
                <a:extLst>
                  <a:ext uri="{FF2B5EF4-FFF2-40B4-BE49-F238E27FC236}">
                    <a16:creationId xmlns:a16="http://schemas.microsoft.com/office/drawing/2014/main" id="{71AF0BBB-1F10-70E0-FF84-67D7BB0C6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Oval 311">
                <a:extLst>
                  <a:ext uri="{FF2B5EF4-FFF2-40B4-BE49-F238E27FC236}">
                    <a16:creationId xmlns:a16="http://schemas.microsoft.com/office/drawing/2014/main" id="{E120C7FB-415E-FC20-5FB5-C661366D7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312">
                <a:extLst>
                  <a:ext uri="{FF2B5EF4-FFF2-40B4-BE49-F238E27FC236}">
                    <a16:creationId xmlns:a16="http://schemas.microsoft.com/office/drawing/2014/main" id="{8D84D2C1-47DB-0131-6ECA-0042B9FA7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" name="Oval 313">
                <a:extLst>
                  <a:ext uri="{FF2B5EF4-FFF2-40B4-BE49-F238E27FC236}">
                    <a16:creationId xmlns:a16="http://schemas.microsoft.com/office/drawing/2014/main" id="{7DC57D24-68E2-0A06-008F-6DB36DC3B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314">
                <a:extLst>
                  <a:ext uri="{FF2B5EF4-FFF2-40B4-BE49-F238E27FC236}">
                    <a16:creationId xmlns:a16="http://schemas.microsoft.com/office/drawing/2014/main" id="{0C9DB4FD-0BA4-A8FD-A4B5-38A46678C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" name="Oval 315">
                <a:extLst>
                  <a:ext uri="{FF2B5EF4-FFF2-40B4-BE49-F238E27FC236}">
                    <a16:creationId xmlns:a16="http://schemas.microsoft.com/office/drawing/2014/main" id="{1B5E24E0-E6F6-9B28-695B-6734F8DBF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316">
                <a:extLst>
                  <a:ext uri="{FF2B5EF4-FFF2-40B4-BE49-F238E27FC236}">
                    <a16:creationId xmlns:a16="http://schemas.microsoft.com/office/drawing/2014/main" id="{B923144A-E44F-8C47-D282-AE025C58B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" name="Oval 317">
                <a:extLst>
                  <a:ext uri="{FF2B5EF4-FFF2-40B4-BE49-F238E27FC236}">
                    <a16:creationId xmlns:a16="http://schemas.microsoft.com/office/drawing/2014/main" id="{86F320B0-4BBA-F9B5-DB1F-5A685807A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318">
                <a:extLst>
                  <a:ext uri="{FF2B5EF4-FFF2-40B4-BE49-F238E27FC236}">
                    <a16:creationId xmlns:a16="http://schemas.microsoft.com/office/drawing/2014/main" id="{991BB091-FBFD-257A-01E7-85AEB3A0F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54094" cy="75819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319">
                <a:extLst>
                  <a:ext uri="{FF2B5EF4-FFF2-40B4-BE49-F238E27FC236}">
                    <a16:creationId xmlns:a16="http://schemas.microsoft.com/office/drawing/2014/main" id="{A2BF7F51-A34F-258B-67B8-07DA3E640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Line 320">
                <a:extLst>
                  <a:ext uri="{FF2B5EF4-FFF2-40B4-BE49-F238E27FC236}">
                    <a16:creationId xmlns:a16="http://schemas.microsoft.com/office/drawing/2014/main" id="{2F09C77F-A11E-C42F-ECB6-FBBA92078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1DAA1B5D-1741-DC86-2FC0-0C2D3E79EE30}"/>
              </a:ext>
            </a:extLst>
          </p:cNvPr>
          <p:cNvSpPr txBox="1"/>
          <p:nvPr/>
        </p:nvSpPr>
        <p:spPr>
          <a:xfrm>
            <a:off x="4723695" y="2226501"/>
            <a:ext cx="1397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Спілка керівників ЗЗСО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3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A3418-0AC6-2B9D-9BC1-5BF25D58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48" y="197426"/>
            <a:ext cx="10172699" cy="5105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Курси</a:t>
            </a:r>
            <a: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ПК для </a:t>
            </a:r>
            <a:r>
              <a:rPr lang="ru-RU" sz="2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керівників</a:t>
            </a:r>
            <a: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ЗО</a:t>
            </a:r>
            <a:endParaRPr lang="ru-UA" sz="2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E9B3E7DF-60DB-86A3-C8A4-3828DBC94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99183"/>
              </p:ext>
            </p:extLst>
          </p:nvPr>
        </p:nvGraphicFramePr>
        <p:xfrm>
          <a:off x="1009648" y="998912"/>
          <a:ext cx="10172699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722">
                  <a:extLst>
                    <a:ext uri="{9D8B030D-6E8A-4147-A177-3AD203B41FA5}">
                      <a16:colId xmlns:a16="http://schemas.microsoft.com/office/drawing/2014/main" val="2666893542"/>
                    </a:ext>
                  </a:extLst>
                </a:gridCol>
                <a:gridCol w="7776542">
                  <a:extLst>
                    <a:ext uri="{9D8B030D-6E8A-4147-A177-3AD203B41FA5}">
                      <a16:colId xmlns:a16="http://schemas.microsoft.com/office/drawing/2014/main" val="1445308408"/>
                    </a:ext>
                  </a:extLst>
                </a:gridCol>
                <a:gridCol w="1582435">
                  <a:extLst>
                    <a:ext uri="{9D8B030D-6E8A-4147-A177-3AD203B41FA5}">
                      <a16:colId xmlns:a16="http://schemas.microsoft.com/office/drawing/2014/main" val="3198974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П/н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Назва програми ПК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Кількість годин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10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002060"/>
                          </a:solidFill>
                        </a:rPr>
                        <a:t>1.</a:t>
                      </a:r>
                      <a:endParaRPr lang="ru-U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Школа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підготовки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резерву 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управлінських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кадрів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«Дайте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мені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шанс»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 год.</a:t>
                      </a:r>
                      <a:endParaRPr lang="ru-UA" sz="20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99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002060"/>
                          </a:solidFill>
                        </a:rPr>
                        <a:t>2.</a:t>
                      </a:r>
                      <a:endParaRPr lang="ru-U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Освітня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програма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ПК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новопризначених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керівників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закладів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освіти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 год.</a:t>
                      </a:r>
                      <a:endParaRPr lang="ru-UA" sz="20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44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002060"/>
                          </a:solidFill>
                        </a:rPr>
                        <a:t>3.</a:t>
                      </a:r>
                      <a:endParaRPr lang="ru-U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Освітня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програма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ПК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досвідчених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керівників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закладів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освіти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120 год.</a:t>
                      </a:r>
                      <a:endParaRPr lang="ru-UA" sz="20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953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002060"/>
                          </a:solidFill>
                        </a:rPr>
                        <a:t>4.</a:t>
                      </a:r>
                      <a:endParaRPr lang="ru-U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Освітня програма ПК з освітнього лідерства для керівників/заступників керівників закладів освіти, які забезпечують здобуття профільної середньої освіти</a:t>
                      </a:r>
                      <a:endParaRPr lang="ru-UA" sz="20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60 год.</a:t>
                      </a:r>
                      <a:endParaRPr lang="ru-UA" sz="20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62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002060"/>
                          </a:solidFill>
                        </a:rPr>
                        <a:t>5.</a:t>
                      </a:r>
                      <a:endParaRPr lang="ru-U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Українсько-чеські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курси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ПК «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Кризовий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менеджмент в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управлінні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ЗЗСО»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 год.</a:t>
                      </a:r>
                      <a:endParaRPr lang="ru-UA" sz="20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336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002060"/>
                          </a:solidFill>
                        </a:rPr>
                        <a:t>6.</a:t>
                      </a:r>
                      <a:endParaRPr lang="ru-U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Програм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ПК «Як стати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лідером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у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колективі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»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корпорації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Franclin Covey Education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 год.</a:t>
                      </a:r>
                      <a:endParaRPr lang="ru-UA" sz="2000" b="1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892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72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A989E6FF-E206-48E4-AD10-0FAE6FDF4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886" y="315686"/>
            <a:ext cx="10428514" cy="62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8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68227_win32_fixed" id="{17DD1A52-D3DE-4BC7-AB4E-5ED952CBB3F4}" vid="{D8C85220-06A0-4E3D-954C-BC12E2647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900F64-9193-44F8-BD63-E681103777C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71421E6-0B73-4301-8D1C-0131DB42FA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CA4BDF-ECBC-4F8E-8F31-E58428FA4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743</Words>
  <Application>Microsoft Office PowerPoint</Application>
  <PresentationFormat>Широкий екран</PresentationFormat>
  <Paragraphs>136</Paragraphs>
  <Slides>13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Wingdings</vt:lpstr>
      <vt:lpstr>Office Theme</vt:lpstr>
      <vt:lpstr>Human resources slide 2</vt:lpstr>
      <vt:lpstr>Сучасний освітній менеджмент</vt:lpstr>
      <vt:lpstr>Мета сучасного освітнього менеджменту</vt:lpstr>
      <vt:lpstr>Універсальна формула професійного успіху</vt:lpstr>
      <vt:lpstr>Презентація PowerPoint</vt:lpstr>
      <vt:lpstr>ЮНЕСКО: трансверсальні компетенції включають</vt:lpstr>
      <vt:lpstr>Human resources slide 4</vt:lpstr>
      <vt:lpstr>Курси ПК для керівників ЗО</vt:lpstr>
      <vt:lpstr>Презентація PowerPoint</vt:lpstr>
      <vt:lpstr>   Обласна школа освітнього менеджера (ОШОМ) </vt:lpstr>
      <vt:lpstr>Основні напрями діяльності Обласної школи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2022-01-19T22:30:16Z</dcterms:created>
  <dcterms:modified xsi:type="dcterms:W3CDTF">2025-05-18T16:49:36Z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