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466" r:id="rId2"/>
    <p:sldId id="470" r:id="rId3"/>
    <p:sldId id="472" r:id="rId4"/>
    <p:sldId id="487" r:id="rId5"/>
    <p:sldId id="495" r:id="rId6"/>
    <p:sldId id="493" r:id="rId7"/>
    <p:sldId id="468" r:id="rId8"/>
    <p:sldId id="485" r:id="rId9"/>
    <p:sldId id="488" r:id="rId10"/>
    <p:sldId id="490" r:id="rId11"/>
    <p:sldId id="491" r:id="rId12"/>
    <p:sldId id="492" r:id="rId13"/>
    <p:sldId id="494" r:id="rId14"/>
    <p:sldId id="497" r:id="rId15"/>
    <p:sldId id="4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66"/>
    <a:srgbClr val="FFFF99"/>
    <a:srgbClr val="0066FF"/>
    <a:srgbClr val="003300"/>
    <a:srgbClr val="336600"/>
    <a:srgbClr val="333399"/>
    <a:srgbClr val="0033CC"/>
    <a:srgbClr val="0000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3122" autoAdjust="0"/>
  </p:normalViewPr>
  <p:slideViewPr>
    <p:cSldViewPr>
      <p:cViewPr>
        <p:scale>
          <a:sx n="64" d="100"/>
          <a:sy n="64" d="100"/>
        </p:scale>
        <p:origin x="-76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4C38-69DD-4EAE-AE08-2A63E25A56EB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F9838-11A0-44EC-82FB-CEFA6D03AF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071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03009-BD9C-4629-ACD5-5F587300B90E}" type="datetimeFigureOut">
              <a:rPr lang="ru-RU" smtClean="0"/>
              <a:pPr/>
              <a:t>19.07.2024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97E93-6848-43E5-9004-CF4D9E457C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svoboda.org/a/news-olenivka-zhertvy-azovtsi-vshanuvannya-pamyati/32525641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ovynarnia.com/2022/09/06/azov-40-dniv/" TargetMode="External"/><Relationship Id="rId4" Type="http://schemas.openxmlformats.org/officeDocument/2006/relationships/hyperlink" Target="https://uk.wikipedia.org/wiki/%D0%9C%D0%B0%D1%81%D0%BE%D0%B2%D0%B5_%D0%B2%D0%B1%D0%B8%D0%B2%D1%81%D1%82%D0%B2%D0%BE_%D0%BF%D0%BE%D0%BB%D0%BE%D0%BD%D0%B5%D0%BD%D0%B8%D1%85_%D0%B2_%D0%9E%D0%BB%D0%B5%D0%BD%D1%96%D0%B2%D1%86%D1%9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7000"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37321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Georgia" pitchFamily="18" charset="0"/>
              </a:rPr>
              <a:t> Презентацію підготували:</a:t>
            </a:r>
          </a:p>
          <a:p>
            <a:r>
              <a:rPr lang="uk-UA" dirty="0" err="1" smtClean="0">
                <a:solidFill>
                  <a:schemeClr val="bg2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Georgia" pitchFamily="18" charset="0"/>
              </a:rPr>
              <a:t>Суткова</a:t>
            </a:r>
            <a:r>
              <a:rPr lang="uk-UA" dirty="0" smtClean="0">
                <a:solidFill>
                  <a:schemeClr val="bg2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Georgia" pitchFamily="18" charset="0"/>
              </a:rPr>
              <a:t> В.О., завідувач бібліотеки,</a:t>
            </a:r>
          </a:p>
          <a:p>
            <a:r>
              <a:rPr lang="uk-UA" dirty="0" err="1" smtClean="0">
                <a:solidFill>
                  <a:schemeClr val="bg2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Georgia" pitchFamily="18" charset="0"/>
              </a:rPr>
              <a:t>Веровенко</a:t>
            </a:r>
            <a:r>
              <a:rPr lang="uk-UA" dirty="0" smtClean="0">
                <a:solidFill>
                  <a:schemeClr val="bg2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Georgia" pitchFamily="18" charset="0"/>
              </a:rPr>
              <a:t> В.С., бібліотекар </a:t>
            </a:r>
            <a:endParaRPr lang="uk-UA" dirty="0">
              <a:solidFill>
                <a:schemeClr val="bg2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19675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СВІТ МАЄ ЗНАТИ ПРАВДУ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20891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серпня 2022 року Генсекретар ООН 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Антоніу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Гутерреш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повідомив, що ООН запускає «місію з встановлення фактів» трагедії в Оленівській колонії.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 вересня Уповноважений з прав людини ВР Дмитро 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Лубінець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повідомив, що створена генсеком ООН місія, яка мала розслідувати теракт в 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Оленівці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 і не прибула в Україну.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5 січня 2023 року Генсек ООН 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Антоніу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Гутерреш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 розпустив дану місію начебто через брак необхідних умов для її роботи, зокрема, начебто,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до місця злочину.</a:t>
            </a:r>
            <a:endParaRPr lang="uk-UA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 жовтня 2022 року під час чергового обміну полеглих в Україну було передано 62 тіла, 57 з них були зазначені, як тіла загиблих в 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Оленівці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Відтоді триває процес ідентифікації. Точні цифри встановлених осіб відомі лише слідчим.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4 жовтня 2022 року Офіс Верховного комісара ООН з прав людини опублікував піврічний звіт про права людини в Україні, в якому вказав на тортури, яким російські військові піддають військовополонених українців, і відзначив, що вибухи в Оленівці «не є характерними для 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HIMARS».</a:t>
            </a:r>
            <a:endParaRPr lang="uk-UA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ои документы\Виставки опис\2024\Оленівка\Новая папка\фото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7768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776" y="2606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Вшанування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76672"/>
            <a:ext cx="79928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липня 2022 року родини військовополонених вийшли на протест на Софійську площу в Києві із закликами до міжнародної спільноти визнати 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росію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державою-спонсором тероризму і домогтися обміну полонених. Зокрема, дружина командира полку «Азов» Катерина Прокопенко наголосила, що коли захисники «Азовсталі» склали зброю та були взяті у полон, ООН та Міжнародний комітет Червоного Хреста запевняли, що їхньому життю нічого не загрожуватиме.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Водночас Уповноважений Верховної Ради України з прав людини Дмитро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Лубінець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 запросив Червоний Хрест допомогти потрапити на місце злочину в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Оленівку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роковин трагедії в 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Оленівці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Верховна Рада України закликала міжнародні інститути, парламенти та уряди всього світу активізувати зусилля для звільнення та повернення додому всіх військовополонених та громадян України, які незаконно утримуються в 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росії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772816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До 10-ї річниці створення «Азову» вийшов документальний фільм «Барак 200. Живі». Завдяки свідченням українських оборонців, які вижили, авторам стрічки вдалося зробити реконструкцію подій масового вбивства в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Оленівці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За офіційними даними слідства, наразі вдалося підтвердити страту 54 українських оборонців. Слідство триває й досі, експерти намагаються встановити деталі трагедії навіть попри те, що цьому перешкоджає російська сторона.</a:t>
            </a:r>
            <a:endParaRPr lang="uk-UA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D:\Мои документы\Виставки опис\2024\Оленівка\Новая папка\азов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980728"/>
            <a:ext cx="51125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презентації використано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матеріали з</a:t>
            </a:r>
            <a:r>
              <a:rPr lang="uk-UA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інтернет  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сайтів: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04865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https://www.radiosvoboda.org/a/news-olenivka-zhertvy-azovtsi-vshanuvannya-pamyati/32525641.html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852936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https://uk.wikipedia.org/wiki/%D0%9C%D0%B0%D1%81%D0%BE%D0%B2%D0%B5_%D0%B2%D0%B1%D0%B8%D0%B2%D1%81%D1%82%D0%B2%D0%BE_%D0%BF%D0%BE%D0%BB%D0%BE%D0%BD%D0%B5%D0%BD%D0%B8%D1%85_%D0%B2_%D0%9E%D0%BB%D0%B5%D0%BD%D1%96%D0%B2%D1%86%D1%96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29309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https://novynarnia.com/2022/09/06/azov-40-dniv/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836712"/>
            <a:ext cx="79208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ніч з 28 на 29 липня 2022 року у виправній колонії в Оленівці на Донеччині стався вибух. Цей теракт росіян забрав життя щонайменше 53 українських захисників. Були поранені понад 130 українських воїнів. Всього за даними росіян в бараці було 193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Одразу після вибуху російська сторона заявила, що його причина — начебто обстріл з HIMARS. Ввечері того дня вийшло і дві українські заяви. Спільна СБУ, ЗСУ та Міноборони: це був спланований теракт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осії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бо жоден працівник колонії, бойовик так званої "ДНР" чи російський військовий, які охороняли приміщення, згідно з коментарями російської сторони, не постраждав.</a:t>
            </a:r>
            <a:r>
              <a:rPr lang="uk-UA" sz="2400" dirty="0" smtClean="0"/>
              <a:t>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даними слідства, вибух в Оленівці був спричинений застосуванням реактивного термобаричного гранатомета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Мои документы\Виставки опис\2024\Оленівка\Новая папка\Оленівська_В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63284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07704" y="5805264"/>
            <a:ext cx="6408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mtClean="0">
                <a:latin typeface="Times New Roman" pitchFamily="18" charset="0"/>
                <a:cs typeface="Times New Roman" pitchFamily="18" charset="0"/>
              </a:rPr>
              <a:t>Барак,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якому перебували українські військовополонені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ПОПЕРЕДНІ ПОДІЇ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836712"/>
            <a:ext cx="81369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травня 2022 року після падіння останнього оплоту оборони українських військ у Маріуполі — заводу «Азовсталь» — 211 його захисників, які здалися в полон російським окупантам, було доставлено до в'язниці. Вихід з Азовсталі відбувався до 20 травня 2022 року, більшість захисників були направлені до 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Оленівки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uk-UA" sz="2400" dirty="0" smtClean="0"/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 колонії окупанти тримали беззбройних та знесилених оборонців з "Азовсталі", які 86 днів майже без їжі, зброї, медикаментів та променів світла боронили Маріуполь. Росія вчинила черговий злочин в порушення всіх домовленостей і конвенцій.</a:t>
            </a:r>
            <a:r>
              <a:rPr lang="uk-UA" sz="2400" dirty="0" smtClean="0"/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Захисники міста, які виходили із заводу «Азовсталь» під гарантії безпеки від ООН та Міжнародного комітету Червоного Хреста, опинилися в пастці.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Російські окупанти оголосили нібито про підготовку трибуналу. Українська влада заявляла про домовленості з російською стороною, згідно з якими військових планували відправити додому через «процедуру обміну»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ПЕРЕБІГ ПОДІЙ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ніч з 28 на 29 липня в Оленівській колонії пролунало два вибухи. Українські полонені, які перебували в Оленівці і згодом були звільнені за обміном, розповідають, що росіяни заклали фугаси всередині бараку і поруч з ним, а потім зімітували удар артилерії. Ті військовослужбовці, котрі перебували в основній частині барака, яку зачепило вибуховою хвилею, одразу ж загинули. Згодом почалася пожежа, і тіла цих людей вигоріли. В іншій частині будівлі люди отримали тяжкі поранення, але вижили.</a:t>
            </a:r>
            <a:r>
              <a:rPr lang="uk-UA" sz="2200" dirty="0" smtClean="0"/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Адміністрація колонії не квапилася надавати допомогу пораненим. Їх почали евакуйовувати лише через шість годин після вибуху.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Очевидці описують страшні картини подій тієї пекельної ночі: бараки, темрява, вибух, живцем згорілі тіла українських військових…</a:t>
            </a:r>
          </a:p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Весь цей час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розігрує фарс про те, що це був український удар американськими РСЗВ HIMARS і вигадує небилиці щодо приховування злочинів, які скоїли якісь невідомі бойовики.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1800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РОЗСЛІДУВАННЯ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Мои документы\Виставки опис\2024\Оленівка\Новая папка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Виставки опис\2024\Оленівка\Новая папка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4293096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 липня 2022 року компанія 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Maxar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оприлюднила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супутникові фото в'язниці за 27 липня (до вибуху) і 30 липня (після). На фото видно, що внаслідок вибуху пошкоджена лише одна будівля — та, в якій перебували українські полонені. Усі решта приміщень — цілі та без явних слідів ушкоджень.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404664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Масове вбивство українських військовополонених у колонії Оленівки влаштували найманці приватної військової компанії Вагнера за особистої команди російського олігарха Євгена Пригожина, який вважається власником ПВК. Про це 29 липня повідомили у Головному управлінні розвідки Міністерства оборони України.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«Головна мета теракту – приховування фактів тотального розкрадання коштів, виділених на утримання українських військовополонених. Відомо, що на «об’єкт» мала прибути комісія з Москви для перевірки  витрат виділених коштів та умов утримання бранців. Оскільки реальний стан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будівлі,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умови утримання в ній полонених не відповідали вимогам російського керівництва,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«проблема»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 вирішена шляхом знищення приміщення разом із розміщеними в ньому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українцями»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 повідомили в розвідці.</a:t>
            </a:r>
            <a:r>
              <a:rPr lang="uk-UA" sz="2200" i="1" dirty="0" smtClean="0">
                <a:solidFill>
                  <a:srgbClr val="545454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 одним доказом проти </a:t>
            </a:r>
            <a:r>
              <a:rPr lang="uk-UA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росії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 супутникові знімки, що з’явилися в мережі. Вони свідчать, що на території установи пошкоджена лише одна будівля – саме та, в якій утримували захисників «Азовсталі».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Мои документы\Виставки опис\2024\Оленівка\Новая папка\фото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332656"/>
            <a:ext cx="7704857" cy="552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15816" y="6021288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Приміщення після вибуху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12371</TotalTime>
  <Words>529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Шляхами великої долі</dc:title>
  <dc:creator>User</dc:creator>
  <cp:lastModifiedBy>User</cp:lastModifiedBy>
  <cp:revision>1294</cp:revision>
  <dcterms:created xsi:type="dcterms:W3CDTF">2019-03-05T14:09:43Z</dcterms:created>
  <dcterms:modified xsi:type="dcterms:W3CDTF">2024-07-19T11:51:30Z</dcterms:modified>
</cp:coreProperties>
</file>