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2428868"/>
            <a:ext cx="6243654" cy="39290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800" smtClean="0">
                <a:solidFill>
                  <a:srgbClr val="0070C0"/>
                </a:solidFill>
              </a:rPr>
              <a:t>Обласний майстер-клас </a:t>
            </a:r>
            <a:r>
              <a:rPr lang="uk-UA" sz="1800" dirty="0" smtClean="0">
                <a:solidFill>
                  <a:srgbClr val="0070C0"/>
                </a:solidFill>
              </a:rPr>
              <a:t/>
            </a:r>
            <a:br>
              <a:rPr lang="uk-UA" sz="1800" dirty="0" smtClean="0">
                <a:solidFill>
                  <a:srgbClr val="0070C0"/>
                </a:solidFill>
              </a:rPr>
            </a:br>
            <a:r>
              <a:rPr lang="uk-UA" sz="1800" dirty="0" smtClean="0">
                <a:solidFill>
                  <a:srgbClr val="0070C0"/>
                </a:solidFill>
              </a:rPr>
              <a:t>для практичних психологів ЗССО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2060"/>
                </a:solidFill>
              </a:rPr>
              <a:t>«Розвиток емоційного інтелекту як важливої складової </a:t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>
                <a:solidFill>
                  <a:srgbClr val="002060"/>
                </a:solidFill>
              </a:rPr>
              <a:t>особистості сучасної людини»</a:t>
            </a:r>
            <a:br>
              <a:rPr lang="uk-UA" dirty="0" smtClean="0">
                <a:solidFill>
                  <a:srgbClr val="00206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00042"/>
            <a:ext cx="6929486" cy="121444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Департамент освіти і науки Київської обласної державної адміністрації</a:t>
            </a:r>
          </a:p>
          <a:p>
            <a:pPr algn="ctr"/>
            <a:r>
              <a:rPr lang="uk-UA" dirty="0" smtClean="0"/>
              <a:t>Комунальний навчальний </a:t>
            </a:r>
            <a:r>
              <a:rPr lang="uk-UA" sz="2000" dirty="0" smtClean="0"/>
              <a:t>заклад</a:t>
            </a:r>
            <a:r>
              <a:rPr lang="uk-UA" dirty="0" smtClean="0"/>
              <a:t> Київської обласної ради </a:t>
            </a:r>
          </a:p>
          <a:p>
            <a:r>
              <a:rPr lang="uk-UA" dirty="0" smtClean="0"/>
              <a:t>«Київський обласний інститут післядипломної освіти педагогічних кадрів» </a:t>
            </a:r>
          </a:p>
          <a:p>
            <a:pPr algn="ctr"/>
            <a:r>
              <a:rPr lang="uk-UA" dirty="0" err="1" smtClean="0"/>
              <a:t>Великодмитровицький</a:t>
            </a:r>
            <a:r>
              <a:rPr lang="uk-UA" dirty="0" smtClean="0"/>
              <a:t> ліцей </a:t>
            </a:r>
            <a:r>
              <a:rPr lang="uk-UA" dirty="0" err="1" smtClean="0"/>
              <a:t>Козинської</a:t>
            </a:r>
            <a:r>
              <a:rPr lang="uk-UA" dirty="0" smtClean="0"/>
              <a:t> селищної ради </a:t>
            </a:r>
          </a:p>
          <a:p>
            <a:pPr algn="ctr"/>
            <a:r>
              <a:rPr lang="uk-UA" dirty="0" smtClean="0"/>
              <a:t>Обухівського району Київської області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solidFill>
                  <a:srgbClr val="C00000"/>
                </a:solidFill>
              </a:rPr>
              <a:t>Під час проведення </a:t>
            </a:r>
            <a:r>
              <a:rPr lang="uk-UA" sz="2000" b="1" i="1" smtClean="0">
                <a:solidFill>
                  <a:srgbClr val="C00000"/>
                </a:solidFill>
              </a:rPr>
              <a:t>занять майстер-к</a:t>
            </a:r>
            <a:r>
              <a:rPr lang="uk-UA" sz="2000" b="1" smtClean="0">
                <a:solidFill>
                  <a:srgbClr val="C00000"/>
                </a:solidFill>
              </a:rPr>
              <a:t>ласу:</a:t>
            </a:r>
            <a:endParaRPr lang="uk-UA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- розширимо розуміння емоційного світу людини та систематизуємо знання про емоційний інтелект </a:t>
            </a:r>
          </a:p>
          <a:p>
            <a:endParaRPr lang="uk-UA" dirty="0" smtClean="0"/>
          </a:p>
          <a:p>
            <a:r>
              <a:rPr lang="uk-UA" dirty="0" smtClean="0">
                <a:solidFill>
                  <a:srgbClr val="00B050"/>
                </a:solidFill>
              </a:rPr>
              <a:t>- відпрацюємо навички взаємодії з власним емоційним розумом</a:t>
            </a:r>
          </a:p>
          <a:p>
            <a:endParaRPr lang="uk-UA" dirty="0" smtClean="0"/>
          </a:p>
          <a:p>
            <a:r>
              <a:rPr lang="uk-UA" dirty="0" smtClean="0">
                <a:solidFill>
                  <a:srgbClr val="7030A0"/>
                </a:solidFill>
              </a:rPr>
              <a:t>- отримаємо натхнення та мотивацію для ефективного застосування емоційного інтелекту у щоденному житті та в роботі психолога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i="1" dirty="0" smtClean="0"/>
              <a:t>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 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000108"/>
          <a:ext cx="7467600" cy="5154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143272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Керівник:</a:t>
                      </a:r>
                      <a:br>
                        <a:rPr lang="uk-UA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uk-UA" b="1" i="1" dirty="0" smtClean="0">
                          <a:solidFill>
                            <a:srgbClr val="0070C0"/>
                          </a:solidFill>
                        </a:rPr>
                        <a:t>Петрик-Лакиза Олена Миколаївна,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практичний психолог </a:t>
                      </a:r>
                      <a:r>
                        <a:rPr lang="uk-UA" dirty="0" err="1" smtClean="0">
                          <a:solidFill>
                            <a:srgbClr val="0070C0"/>
                          </a:solidFill>
                        </a:rPr>
                        <a:t>Великодмитровицького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 ліцею </a:t>
                      </a:r>
                      <a:r>
                        <a:rPr lang="uk-UA" dirty="0" err="1" smtClean="0">
                          <a:solidFill>
                            <a:srgbClr val="0070C0"/>
                          </a:solidFill>
                        </a:rPr>
                        <a:t>Козинської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 селищної ради</a:t>
                      </a:r>
                      <a:endParaRPr lang="uk-UA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Координатор: </a:t>
                      </a:r>
                      <a:br>
                        <a:rPr lang="uk-UA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uk-UA" b="1" i="1" dirty="0" smtClean="0">
                          <a:solidFill>
                            <a:srgbClr val="0070C0"/>
                          </a:solidFill>
                        </a:rPr>
                        <a:t>Шелест Леся Василівна, 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методист відділу практичної психології та соціальної роботи, викладач кафедри педагогіки, психології й менеджменту освіти КНЗ КОР КОІПОПК</a:t>
                      </a:r>
                      <a:endParaRPr lang="uk-UA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14422"/>
            <a:ext cx="2786082" cy="263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3" y="1227011"/>
            <a:ext cx="1812588" cy="255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600" b="1" dirty="0" smtClean="0">
                <a:solidFill>
                  <a:srgbClr val="00B0F0"/>
                </a:solidFill>
              </a:rPr>
              <a:t>Шановні учасниці майстер-класу!</a:t>
            </a:r>
            <a:endParaRPr lang="uk-UA" sz="16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7467600" cy="4873752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uk-UA" sz="4000" b="1" i="1" dirty="0" smtClean="0">
                <a:solidFill>
                  <a:srgbClr val="FF0000"/>
                </a:solidFill>
              </a:rPr>
              <a:t>18 листопада  2021  </a:t>
            </a:r>
            <a:r>
              <a:rPr lang="uk-UA" sz="4000" b="1" i="1" dirty="0" smtClean="0">
                <a:solidFill>
                  <a:srgbClr val="FF0000"/>
                </a:solidFill>
              </a:rPr>
              <a:t>року</a:t>
            </a: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3500" b="1" i="1" dirty="0" smtClean="0">
                <a:solidFill>
                  <a:srgbClr val="002060"/>
                </a:solidFill>
              </a:rPr>
              <a:t>відбулось  </a:t>
            </a:r>
            <a:r>
              <a:rPr lang="uk-UA" sz="3500" b="1" i="1" dirty="0" smtClean="0">
                <a:solidFill>
                  <a:srgbClr val="002060"/>
                </a:solidFill>
              </a:rPr>
              <a:t>перше  заняття  обласного  майстер-класу  для  практичних  </a:t>
            </a:r>
            <a:r>
              <a:rPr lang="uk-UA" sz="3500" b="1" i="1" dirty="0" smtClean="0">
                <a:solidFill>
                  <a:srgbClr val="002060"/>
                </a:solidFill>
              </a:rPr>
              <a:t>психологів</a:t>
            </a:r>
            <a:r>
              <a:rPr lang="uk-UA" sz="3500" dirty="0" smtClean="0">
                <a:solidFill>
                  <a:srgbClr val="002060"/>
                </a:solidFill>
              </a:rPr>
              <a:t> </a:t>
            </a:r>
            <a:r>
              <a:rPr lang="uk-UA" sz="5500" b="1" i="1" dirty="0" smtClean="0">
                <a:solidFill>
                  <a:srgbClr val="FF0000"/>
                </a:solidFill>
              </a:rPr>
              <a:t>«</a:t>
            </a:r>
            <a:r>
              <a:rPr lang="uk-UA" sz="5500" b="1" dirty="0" smtClean="0">
                <a:solidFill>
                  <a:srgbClr val="FF0000"/>
                </a:solidFill>
              </a:rPr>
              <a:t>Розвиток емоційного інтелекту як важливої </a:t>
            </a:r>
            <a:r>
              <a:rPr lang="uk-UA" sz="5500" b="1" dirty="0" err="1" smtClean="0">
                <a:solidFill>
                  <a:srgbClr val="FF0000"/>
                </a:solidFill>
              </a:rPr>
              <a:t>складовоїособистості</a:t>
            </a:r>
            <a:r>
              <a:rPr lang="uk-UA" sz="5500" b="1" dirty="0" smtClean="0">
                <a:solidFill>
                  <a:srgbClr val="FF0000"/>
                </a:solidFill>
              </a:rPr>
              <a:t> </a:t>
            </a:r>
            <a:r>
              <a:rPr lang="uk-UA" sz="5500" b="1" dirty="0" smtClean="0">
                <a:solidFill>
                  <a:srgbClr val="FF0000"/>
                </a:solidFill>
              </a:rPr>
              <a:t>сучасної людини</a:t>
            </a:r>
            <a:r>
              <a:rPr lang="uk-UA" sz="5500" b="1" dirty="0" smtClean="0">
                <a:solidFill>
                  <a:srgbClr val="FF0000"/>
                </a:solidFill>
              </a:rPr>
              <a:t>»</a:t>
            </a:r>
            <a:endParaRPr lang="uk-UA" sz="35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3500" b="1" i="1" dirty="0" smtClean="0">
                <a:solidFill>
                  <a:srgbClr val="002060"/>
                </a:solidFill>
              </a:rPr>
              <a:t>на базі  </a:t>
            </a:r>
            <a:r>
              <a:rPr lang="uk-UA" sz="3500" dirty="0" err="1" smtClean="0">
                <a:solidFill>
                  <a:srgbClr val="002060"/>
                </a:solidFill>
              </a:rPr>
              <a:t>Великодмитровицького</a:t>
            </a:r>
            <a:r>
              <a:rPr lang="uk-UA" sz="3500" dirty="0" smtClean="0">
                <a:solidFill>
                  <a:srgbClr val="002060"/>
                </a:solidFill>
              </a:rPr>
              <a:t> ліцею </a:t>
            </a:r>
            <a:r>
              <a:rPr lang="uk-UA" sz="3500" dirty="0" err="1" smtClean="0">
                <a:solidFill>
                  <a:srgbClr val="002060"/>
                </a:solidFill>
              </a:rPr>
              <a:t>Козинської</a:t>
            </a:r>
            <a:r>
              <a:rPr lang="uk-UA" sz="3500" dirty="0" smtClean="0">
                <a:solidFill>
                  <a:srgbClr val="002060"/>
                </a:solidFill>
              </a:rPr>
              <a:t> селищної ради Обухівського району Київської </a:t>
            </a:r>
            <a:r>
              <a:rPr lang="uk-UA" sz="3500" dirty="0" smtClean="0">
                <a:solidFill>
                  <a:srgbClr val="002060"/>
                </a:solidFill>
              </a:rPr>
              <a:t>області</a:t>
            </a:r>
            <a:endParaRPr lang="uk-UA" sz="3500" dirty="0" smtClean="0"/>
          </a:p>
          <a:p>
            <a:pPr>
              <a:buNone/>
            </a:pPr>
            <a:r>
              <a:rPr lang="uk-UA" sz="3500" b="1" i="1" dirty="0" smtClean="0"/>
              <a:t>Адреса проведення заходу: </a:t>
            </a:r>
            <a:r>
              <a:rPr lang="ru-RU" sz="3500" dirty="0" err="1" smtClean="0"/>
              <a:t>Київська</a:t>
            </a:r>
            <a:r>
              <a:rPr lang="ru-RU" sz="3500" dirty="0" smtClean="0"/>
              <a:t> обл., </a:t>
            </a:r>
            <a:r>
              <a:rPr lang="ru-RU" sz="3500" dirty="0" err="1" smtClean="0"/>
              <a:t>Обухівський</a:t>
            </a:r>
            <a:r>
              <a:rPr lang="ru-RU" sz="3500" dirty="0" smtClean="0"/>
              <a:t> р-н., с. </a:t>
            </a:r>
            <a:r>
              <a:rPr lang="ru-RU" sz="3500" dirty="0" err="1" smtClean="0"/>
              <a:t>Великі</a:t>
            </a:r>
            <a:r>
              <a:rPr lang="ru-RU" sz="3500" dirty="0" smtClean="0"/>
              <a:t> </a:t>
            </a:r>
            <a:r>
              <a:rPr lang="ru-RU" sz="3500" dirty="0" err="1" smtClean="0"/>
              <a:t>Дмитровичі</a:t>
            </a:r>
            <a:r>
              <a:rPr lang="ru-RU" sz="3500" dirty="0" smtClean="0"/>
              <a:t>, </a:t>
            </a:r>
            <a:r>
              <a:rPr lang="ru-RU" sz="3500" dirty="0" err="1" smtClean="0"/>
              <a:t>вул</a:t>
            </a:r>
            <a:r>
              <a:rPr lang="ru-RU" sz="3500" dirty="0" smtClean="0"/>
              <a:t>. </a:t>
            </a:r>
            <a:r>
              <a:rPr lang="ru-RU" sz="3500" dirty="0" err="1" smtClean="0"/>
              <a:t>Шевченка</a:t>
            </a:r>
            <a:r>
              <a:rPr lang="ru-RU" sz="3500" dirty="0" smtClean="0"/>
              <a:t>, </a:t>
            </a:r>
            <a:r>
              <a:rPr lang="ru-RU" sz="3500" dirty="0" smtClean="0"/>
              <a:t>2</a:t>
            </a:r>
            <a:endParaRPr lang="uk-UA" sz="3500" dirty="0" smtClean="0"/>
          </a:p>
          <a:p>
            <a:pPr>
              <a:buNone/>
            </a:pPr>
            <a:r>
              <a:rPr lang="uk-UA" sz="3500" b="1" i="1" dirty="0" smtClean="0"/>
              <a:t>Початок  реєстрації:  10.00 </a:t>
            </a:r>
            <a:endParaRPr lang="uk-UA" sz="3500" dirty="0" smtClean="0"/>
          </a:p>
          <a:p>
            <a:pPr>
              <a:buNone/>
            </a:pPr>
            <a:r>
              <a:rPr lang="uk-UA" sz="3500" b="1" i="1" dirty="0" smtClean="0"/>
              <a:t>Початок  роботи:  </a:t>
            </a:r>
            <a:r>
              <a:rPr lang="uk-UA" sz="3500" b="1" i="1" dirty="0" smtClean="0"/>
              <a:t>10.30</a:t>
            </a:r>
            <a:endParaRPr lang="uk-UA" sz="3500" dirty="0"/>
          </a:p>
          <a:p>
            <a:pPr>
              <a:buNone/>
            </a:pPr>
            <a:endParaRPr lang="uk-UA" sz="3500" dirty="0" smtClean="0"/>
          </a:p>
          <a:p>
            <a:pPr>
              <a:buNone/>
            </a:pPr>
            <a:endParaRPr lang="uk-UA" sz="3500" dirty="0"/>
          </a:p>
          <a:p>
            <a:pPr>
              <a:buNone/>
            </a:pPr>
            <a:endParaRPr lang="uk-UA" sz="3500" dirty="0" smtClean="0"/>
          </a:p>
          <a:p>
            <a:pPr>
              <a:buNone/>
            </a:pPr>
            <a:r>
              <a:rPr lang="uk-UA" sz="3500" b="1" i="1" dirty="0" err="1" smtClean="0"/>
              <a:t>Доїзд</a:t>
            </a:r>
            <a:r>
              <a:rPr lang="uk-UA" sz="3500" b="1" i="1" dirty="0" smtClean="0"/>
              <a:t>:  </a:t>
            </a:r>
            <a:endParaRPr lang="uk-UA" sz="3500" dirty="0" smtClean="0"/>
          </a:p>
          <a:p>
            <a:pPr>
              <a:buNone/>
            </a:pPr>
            <a:r>
              <a:rPr lang="uk-UA" sz="3500" b="1" i="1" dirty="0" smtClean="0"/>
              <a:t>- </a:t>
            </a:r>
            <a:r>
              <a:rPr lang="uk-UA" sz="3500" b="1" u="sng" dirty="0" smtClean="0"/>
              <a:t>з Києва</a:t>
            </a:r>
            <a:r>
              <a:rPr lang="uk-UA" sz="3500" b="1" i="1" dirty="0" smtClean="0"/>
              <a:t>: </a:t>
            </a:r>
            <a:r>
              <a:rPr lang="uk-UA" sz="3500" i="1" dirty="0" smtClean="0"/>
              <a:t>від станції метро «</a:t>
            </a:r>
            <a:r>
              <a:rPr lang="uk-UA" sz="3500" i="1" dirty="0" err="1" smtClean="0"/>
              <a:t>Видубичі</a:t>
            </a:r>
            <a:r>
              <a:rPr lang="uk-UA" sz="3500" i="1" dirty="0" smtClean="0"/>
              <a:t>» о </a:t>
            </a:r>
            <a:r>
              <a:rPr lang="uk-UA" sz="3500" b="1" i="1" dirty="0" smtClean="0"/>
              <a:t>9.10</a:t>
            </a:r>
            <a:r>
              <a:rPr lang="uk-UA" sz="3500" i="1" dirty="0" smtClean="0"/>
              <a:t> їхати маршрутним автобусом </a:t>
            </a:r>
            <a:r>
              <a:rPr lang="uk-UA" sz="3500" b="1" i="1" dirty="0" smtClean="0"/>
              <a:t>№ 310 </a:t>
            </a:r>
            <a:r>
              <a:rPr lang="uk-UA" sz="3500" i="1" dirty="0" smtClean="0"/>
              <a:t>до зупинки «Великі Дмитровичі». Від зупинки вернутись дещо назад і ліворуч – вхід через ворота, одразу за дитячим садочком, який вже видно від дороги.</a:t>
            </a:r>
            <a:r>
              <a:rPr lang="uk-UA" sz="3500" dirty="0" smtClean="0"/>
              <a:t> </a:t>
            </a:r>
          </a:p>
          <a:p>
            <a:pPr>
              <a:buNone/>
            </a:pPr>
            <a:r>
              <a:rPr lang="uk-UA" sz="3500" dirty="0" smtClean="0"/>
              <a:t> </a:t>
            </a:r>
          </a:p>
          <a:p>
            <a:pPr>
              <a:buNone/>
            </a:pPr>
            <a:r>
              <a:rPr lang="uk-UA" sz="3500" b="1" i="1" dirty="0" smtClean="0"/>
              <a:t> </a:t>
            </a:r>
            <a:r>
              <a:rPr lang="uk-UA" sz="3500" dirty="0" smtClean="0"/>
              <a:t>- </a:t>
            </a:r>
            <a:r>
              <a:rPr lang="uk-UA" sz="3500" b="1" u="sng" dirty="0" smtClean="0"/>
              <a:t>з </a:t>
            </a:r>
            <a:r>
              <a:rPr lang="uk-UA" sz="3500" b="1" u="sng" dirty="0" err="1" smtClean="0"/>
              <a:t>Обухова</a:t>
            </a:r>
            <a:r>
              <a:rPr lang="uk-UA" sz="3500" dirty="0" smtClean="0"/>
              <a:t>: </a:t>
            </a:r>
            <a:r>
              <a:rPr lang="uk-UA" sz="3500" i="1" dirty="0" smtClean="0"/>
              <a:t>від зупинки на </a:t>
            </a:r>
            <a:r>
              <a:rPr lang="uk-UA" sz="3500" i="1" dirty="0" err="1" smtClean="0"/>
              <a:t>вул.Каштановій</a:t>
            </a:r>
            <a:r>
              <a:rPr lang="uk-UA" sz="3500" i="1" dirty="0" smtClean="0"/>
              <a:t> (навпроти </a:t>
            </a:r>
            <a:r>
              <a:rPr lang="uk-UA" sz="3500" i="1" dirty="0" err="1" smtClean="0"/>
              <a:t>павільйона</a:t>
            </a:r>
            <a:r>
              <a:rPr lang="uk-UA" sz="3500" i="1" dirty="0" smtClean="0"/>
              <a:t> </a:t>
            </a:r>
            <a:r>
              <a:rPr lang="uk-UA" sz="3500" i="1" dirty="0" err="1" smtClean="0"/>
              <a:t>“Шиномонтаж”</a:t>
            </a:r>
            <a:r>
              <a:rPr lang="uk-UA" sz="3500" i="1" dirty="0" smtClean="0"/>
              <a:t>) о </a:t>
            </a:r>
            <a:r>
              <a:rPr lang="uk-UA" sz="3500" b="1" i="1" dirty="0" smtClean="0"/>
              <a:t>9.40</a:t>
            </a:r>
            <a:r>
              <a:rPr lang="uk-UA" sz="3500" i="1" dirty="0" smtClean="0"/>
              <a:t> відправляється маршрутний автобус </a:t>
            </a:r>
            <a:r>
              <a:rPr lang="uk-UA" sz="3500" b="1" i="1" dirty="0" smtClean="0"/>
              <a:t>№310</a:t>
            </a:r>
            <a:r>
              <a:rPr lang="uk-UA" sz="3500" i="1" dirty="0" smtClean="0"/>
              <a:t>. Їхати до зупинки «Великі </a:t>
            </a:r>
            <a:r>
              <a:rPr lang="uk-UA" sz="3500" i="1" dirty="0" err="1" smtClean="0"/>
              <a:t>Дмитровичі”</a:t>
            </a:r>
            <a:r>
              <a:rPr lang="uk-UA" sz="3500" i="1" dirty="0" smtClean="0"/>
              <a:t>, перейти через дорогу. Орієнтуватись на правий бік дороги. Вхід на територію школи за садочком «Черешенька».</a:t>
            </a:r>
            <a:endParaRPr lang="uk-UA" sz="3500" dirty="0" smtClean="0"/>
          </a:p>
          <a:p>
            <a:pPr>
              <a:buNone/>
            </a:pPr>
            <a:r>
              <a:rPr lang="uk-UA" sz="3500" i="1" dirty="0" smtClean="0"/>
              <a:t> </a:t>
            </a:r>
            <a:endParaRPr lang="uk-UA" sz="3500" dirty="0" smtClean="0"/>
          </a:p>
          <a:p>
            <a:pPr>
              <a:buNone/>
            </a:pPr>
            <a:r>
              <a:rPr lang="uk-UA" sz="3500" b="1" dirty="0" smtClean="0"/>
              <a:t>Контактні особи: </a:t>
            </a:r>
          </a:p>
          <a:p>
            <a:pPr>
              <a:buNone/>
            </a:pPr>
            <a:r>
              <a:rPr lang="uk-UA" sz="3500" b="1" i="1" dirty="0" smtClean="0"/>
              <a:t>керівник – Петрик-Лакиза  Олена  Миколаївна              0674281077</a:t>
            </a:r>
            <a:r>
              <a:rPr lang="uk-UA" sz="3500" dirty="0" smtClean="0"/>
              <a:t> </a:t>
            </a:r>
          </a:p>
          <a:p>
            <a:pPr>
              <a:buNone/>
            </a:pPr>
            <a:r>
              <a:rPr lang="uk-UA" sz="3500" b="1" i="1" dirty="0" smtClean="0"/>
              <a:t>координатор – Шелест Леся Василівна	         	   0982704475</a:t>
            </a:r>
            <a:endParaRPr lang="uk-UA" sz="3500" dirty="0" smtClean="0"/>
          </a:p>
          <a:p>
            <a:pPr>
              <a:buNone/>
            </a:pPr>
            <a:endParaRPr lang="uk-UA" sz="35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4363" y="3297238"/>
            <a:ext cx="10374313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32570155"/>
              </p:ext>
            </p:extLst>
          </p:nvPr>
        </p:nvGraphicFramePr>
        <p:xfrm>
          <a:off x="251520" y="22872"/>
          <a:ext cx="8066403" cy="664411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92774"/>
                <a:gridCol w="1337745"/>
                <a:gridCol w="1478324"/>
                <a:gridCol w="1893605"/>
                <a:gridCol w="1344202"/>
                <a:gridCol w="492774"/>
                <a:gridCol w="492774"/>
                <a:gridCol w="486317"/>
                <a:gridCol w="47888"/>
              </a:tblGrid>
              <a:tr h="936104">
                <a:tc gridSpan="8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Список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учасників обласного майстер-класу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Петрик-</a:t>
                      </a:r>
                      <a:r>
                        <a:rPr lang="uk-UA" sz="800" b="1" i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Лакизи</a:t>
                      </a:r>
                      <a:r>
                        <a:rPr lang="uk-UA" sz="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Олени Миколаївни</a:t>
                      </a:r>
                      <a:r>
                        <a:rPr lang="uk-UA" sz="8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практичного психолога/соціального педагога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Великодмитровицького</a:t>
                      </a:r>
                      <a:r>
                        <a:rPr lang="uk-UA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ліцею </a:t>
                      </a:r>
                      <a:r>
                        <a:rPr lang="uk-UA" sz="8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Козинської</a:t>
                      </a:r>
                      <a:r>
                        <a:rPr lang="uk-UA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селищної ради Обухівського району Київської області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«Розвиток емоційного інтелекту як важливої складової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особистості сучасної людини»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 практичних психологів та соціальних педагогів закладів освіти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284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Район, громада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ПІБ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Заклад освіти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Посада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Відвідування</a:t>
                      </a:r>
                      <a:endParaRPr lang="ru-RU" sz="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зан.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18.11.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uk-UA" sz="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зан</a:t>
                      </a:r>
                      <a:r>
                        <a:rPr lang="uk-UA" sz="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uk-UA" sz="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зан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7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z-Cyrl-AZ" sz="7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Таращанська міська ТГ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Пасічнюк Надія Олександрівна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Таращанський академічний ліцей "Успіх"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Українська міська ТГ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Нестеренко Олена Іванівна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№2 Української міської ради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Козинська селищна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Гніздовська Наталія Вікторівна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Дошкільний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навчальний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заклад (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ясла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-садок)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комбінованого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типу "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Ялиночка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"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психолог, 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логопед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Українська ОТГ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Василенко Юлія Іванівна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Трипільський ліцей Української ОТГ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Філенко Євгенія Федорівна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Дошкільний наувчальний заклад "яясла-садок) комбінованого типу "Зірочка"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Семененко</a:t>
                      </a:r>
                      <a:r>
                        <a:rPr lang="uk-UA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Юлія Юріївна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№ 2 Обухівської міської ради Київської області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2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Ясинська Інна Олегівна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ліцей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імені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Володимира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Мельника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Обухівської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міської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ради 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Коваль Аліна Олексіївна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ДНЗ ясла-садок комбінованого типу "Зірочка"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Клименко Олена Борисівна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Краснослобідський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НВК " ЗОШ І-ІІІ 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ступенів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дитячий садок"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психолог/соціальний педагог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7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Богуславська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Йовенко Тетяна Борисівна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ДНЗ “Дударик“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7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Черепинець Валентина Володимирівна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ЗОШ І-ІІІ ступенів #3-ліцей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Лялько Світлана Миколаівна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5 Обухівської міської ради Київської області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Хіміч Наталія Миколаївна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№5 Обухівської міської ради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ціальний педагог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Коренева Тетяна Віталіївна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N1 ім.А.С.Малишка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Комісаренко Наталія Василівна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Дошкільний навчальний заклад ясла-садок комбінованого типу Катруся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психолог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Лепесій Лариса Любомирівна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Григорівська загальноосвітня школа І-ІІІ ступенів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психолог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Глузд Ольга Борисівна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#4 Обухівської міської ради Київської області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Кульбачна Людмила Миколаївна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ДНЗ (ясла-садок) комбінованого типу "Веселка"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психолог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Богуславська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Кисляченко Інна Леонідівна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Мисайлівська гімназія Богуславської міської ради Київської області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психолог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Бондаренко Надія Миколаївна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Дошкільний навчальний заклад ясла-садок комбінованого типу ”Світлячок”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Козинська селищна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Фєтісова Тетяна Євгенівна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Козинський ліцей Козинської селищної ради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Козинська селищна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Агденіз Євгенія Олегівна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Підгірцівський ліцей Козинської селищної ради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Козинська селищна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Слободянюк Анжеліка В'ячеславівна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Старобезрадичівський ліцей. с. Старі Безрадичі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психолог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1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Обухівська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Слончак Антоніна Павлівна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Семенівська ЗОШ І-ІІІ ст.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 </a:t>
                      </a: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психолог, асистент вчителя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2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Українська міська ТГ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Ковріга Оксана Миколаївна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z-Cyrl-AZ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Академічний ліцей 1 Української міської ради Обухівського району Київської області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практичний</a:t>
                      </a:r>
                      <a:r>
                        <a:rPr lang="ru-RU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психолог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488" marR="22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</TotalTime>
  <Words>633</Words>
  <Application>Microsoft Office PowerPoint</Application>
  <PresentationFormat>Экран (4:3)</PresentationFormat>
  <Paragraphs>278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Обласний майстер-клас  для практичних психологів ЗССО  «Розвиток емоційного інтелекту як важливої складової  особистості сучасної людини»  </vt:lpstr>
      <vt:lpstr>Під час проведення занять майстер-класу:</vt:lpstr>
      <vt:lpstr>     </vt:lpstr>
      <vt:lpstr>Шановні учасниці майстер-класу!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майстер-клас для практичних психологів:   «Розвиток емоційного інтелекту як важливої складової  особистості сучасної людини»</dc:title>
  <dc:creator>Olexa</dc:creator>
  <cp:lastModifiedBy>User</cp:lastModifiedBy>
  <cp:revision>16</cp:revision>
  <dcterms:created xsi:type="dcterms:W3CDTF">2021-10-29T07:31:35Z</dcterms:created>
  <dcterms:modified xsi:type="dcterms:W3CDTF">2022-01-13T21:57:31Z</dcterms:modified>
</cp:coreProperties>
</file>