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F1DA-39C2-4C3F-A032-B087072AC878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62E6-1483-437F-A189-5C190A9A5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11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F1DA-39C2-4C3F-A032-B087072AC878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62E6-1483-437F-A189-5C190A9A5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1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F1DA-39C2-4C3F-A032-B087072AC878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62E6-1483-437F-A189-5C190A9A5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48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F1DA-39C2-4C3F-A032-B087072AC878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62E6-1483-437F-A189-5C190A9A5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55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F1DA-39C2-4C3F-A032-B087072AC878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62E6-1483-437F-A189-5C190A9A5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66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F1DA-39C2-4C3F-A032-B087072AC878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62E6-1483-437F-A189-5C190A9A5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5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F1DA-39C2-4C3F-A032-B087072AC878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62E6-1483-437F-A189-5C190A9A5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9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F1DA-39C2-4C3F-A032-B087072AC878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62E6-1483-437F-A189-5C190A9A5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4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F1DA-39C2-4C3F-A032-B087072AC878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62E6-1483-437F-A189-5C190A9A5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1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F1DA-39C2-4C3F-A032-B087072AC878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62E6-1483-437F-A189-5C190A9A5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36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F1DA-39C2-4C3F-A032-B087072AC878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62E6-1483-437F-A189-5C190A9A5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71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AF1DA-39C2-4C3F-A032-B087072AC878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E62E6-1483-437F-A189-5C190A9A59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48781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6473" y="0"/>
            <a:ext cx="11111345" cy="3842326"/>
          </a:xfrm>
          <a:ln>
            <a:noFill/>
          </a:ln>
        </p:spPr>
        <p:txBody>
          <a:bodyPr anchor="t">
            <a:noAutofit/>
          </a:bodyPr>
          <a:lstStyle/>
          <a:p>
            <a:r>
              <a:rPr lang="uk-UA" sz="2000" dirty="0">
                <a:ln w="3155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освіти і науки Київської обласної державної адміністрації</a:t>
            </a:r>
            <a:r>
              <a:rPr lang="en-US" sz="2000" dirty="0">
                <a:ln w="3155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n w="3155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n w="3155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КНЗ КОР «Київський обласний інститут післядипломної освіти педагогічних кадрів»</a:t>
            </a:r>
            <a:r>
              <a:rPr lang="en-US" sz="2000" dirty="0">
                <a:ln w="3155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n w="3155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smtClean="0">
                <a:ln w="3155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Новопетрівська </a:t>
            </a:r>
            <a:r>
              <a:rPr lang="uk-UA" sz="2000" dirty="0">
                <a:ln w="3155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ЗОШ </a:t>
            </a:r>
            <a:r>
              <a:rPr lang="uk-UA" sz="2000" dirty="0" smtClean="0">
                <a:ln w="3155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І-ІІ </a:t>
            </a:r>
            <a:r>
              <a:rPr lang="uk-UA" sz="2000" dirty="0">
                <a:ln w="3155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ступенів </a:t>
            </a:r>
            <a:r>
              <a:rPr lang="uk-UA" sz="2000" dirty="0" smtClean="0">
                <a:ln w="3155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2 </a:t>
            </a:r>
            <a:br>
              <a:rPr lang="uk-UA" sz="2000" dirty="0" smtClean="0">
                <a:ln w="3155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ln w="3155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Петрівської </a:t>
            </a:r>
            <a:r>
              <a:rPr lang="uk-UA" sz="2000" dirty="0">
                <a:ln w="3155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сільської територіальної громади</a:t>
            </a:r>
            <a:r>
              <a:rPr lang="en-US" sz="2000" dirty="0">
                <a:ln w="3155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n w="3155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ln w="3155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 smtClean="0">
                <a:ln w="3155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n w="3155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>
                <a:ln w="3155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ln w="3155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 smtClean="0">
                <a:ln w="3155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ln w="31550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Обласний </a:t>
            </a:r>
            <a:r>
              <a:rPr lang="uk-UA" sz="2800" dirty="0">
                <a:ln w="31550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майстер-клас </a:t>
            </a:r>
            <a:r>
              <a:rPr lang="en-US" sz="2800" dirty="0">
                <a:ln w="31550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n w="31550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ln w="31550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практичних </a:t>
            </a:r>
            <a:r>
              <a:rPr lang="uk-UA" sz="2800" dirty="0" smtClean="0">
                <a:ln w="31550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психологів</a:t>
            </a:r>
            <a:r>
              <a:rPr lang="en-US" sz="2800" dirty="0" smtClean="0">
                <a:ln w="31550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n w="31550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 загальної середньої освіти 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600" dirty="0">
                <a:ln w="3155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>
                <a:ln w="3155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600" dirty="0">
                <a:ln w="3155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2327" y="3230417"/>
            <a:ext cx="9559636" cy="1978891"/>
          </a:xfrm>
        </p:spPr>
        <p:txBody>
          <a:bodyPr>
            <a:noAutofit/>
          </a:bodyPr>
          <a:lstStyle/>
          <a:p>
            <a:r>
              <a:rPr lang="uk-UA" sz="44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44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Арт-терапевтичні техніки </a:t>
            </a:r>
            <a:endParaRPr lang="en-US" sz="4400" b="1" dirty="0" smtClean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4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44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роботі з дітьми різних категорій</a:t>
            </a:r>
            <a:r>
              <a:rPr lang="uk-UA" sz="44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en-US" sz="4800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78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687" y="158896"/>
            <a:ext cx="5386917" cy="1910049"/>
          </a:xfrm>
        </p:spPr>
        <p:txBody>
          <a:bodyPr>
            <a:noAutofit/>
          </a:bodyPr>
          <a:lstStyle/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Керівник: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Шумейко Олена Григорівна,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рактичний психолог, Петрівської </a:t>
            </a:r>
            <a:r>
              <a:rPr lang="uk-UA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сільської територіальної громади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 стаж: </a:t>
            </a:r>
            <a:r>
              <a:rPr lang="uk-UA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років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Категорія: </a:t>
            </a:r>
            <a:r>
              <a:rPr lang="uk-UA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 вищої категорії</a:t>
            </a:r>
            <a:endParaRPr lang="en-US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6" y="2415020"/>
            <a:ext cx="3951288" cy="3951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56422" y="371330"/>
            <a:ext cx="5689214" cy="2043689"/>
          </a:xfrm>
        </p:spPr>
        <p:txBody>
          <a:bodyPr anchor="t"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Аносова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настасія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Вікторівна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</a:t>
            </a:r>
            <a:r>
              <a:rPr lang="uk-UA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 педагогіки, психології та менеджменту освіти КНЗ КОР «Київський обласний інститут післядипломної освіти педагогічних кадрів</a:t>
            </a:r>
            <a:r>
              <a:rPr lang="uk-UA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кандидат </a:t>
            </a:r>
            <a:r>
              <a:rPr lang="uk-UA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 наук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1" t="16162" r="29394" b="40808"/>
          <a:stretch/>
        </p:blipFill>
        <p:spPr>
          <a:xfrm>
            <a:off x="7601913" y="2068945"/>
            <a:ext cx="2798232" cy="379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3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86327"/>
            <a:ext cx="92883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питання роботи майстер – класу:</a:t>
            </a:r>
            <a:endParaRPr lang="en-US" sz="4000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Олівець - Дитяча художня студія Марії Корпанюк &amp;quot;Кольорові пальчики&amp;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13" y="1420703"/>
            <a:ext cx="1640177" cy="12301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89381" y="1420703"/>
            <a:ext cx="75276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ja-JP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корекція </a:t>
            </a:r>
            <a:r>
              <a:rPr lang="uk-UA" altLang="ja-JP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тривожності, агресивності, страхів, сором'язливості та гіперактивності учнів.</a:t>
            </a:r>
          </a:p>
        </p:txBody>
      </p:sp>
      <p:pic>
        <p:nvPicPr>
          <p:cNvPr id="7" name="Picture 4" descr="Олівець - Дитяча художня студія Марії Корпанюк &amp;quot;Кольорові пальчики&amp;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12" y="3411140"/>
            <a:ext cx="1640177" cy="12301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81743" y="3296687"/>
            <a:ext cx="82942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ja-JP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випадки, </a:t>
            </a:r>
            <a:r>
              <a:rPr lang="uk-UA" altLang="ja-JP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дитина має труднощі різного плану – навчальні, комунікативні, емоційні, сімейні, перед якими вона почуває себе слабкою і незахищеною. </a:t>
            </a:r>
            <a:endParaRPr lang="ru-RU" alt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168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815" y="83196"/>
            <a:ext cx="11754985" cy="672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uk-UA" sz="3500" b="1" i="1" dirty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Шановні учасники обласного  майстер-класу!</a:t>
            </a:r>
            <a:endParaRPr lang="en-US" sz="3500" dirty="0">
              <a:solidFill>
                <a:srgbClr val="CC0066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8761" y="817692"/>
            <a:ext cx="10945091" cy="637482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uk-UA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жовтня  2021  року</a:t>
            </a: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uk-UA" sz="2400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uk-UA" sz="19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відбудеться  </a:t>
            </a:r>
            <a:r>
              <a:rPr lang="uk-UA" sz="19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перше  заняття  обласного  майстер-класу  </a:t>
            </a:r>
            <a:r>
              <a:rPr lang="uk-UA" sz="19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практичних  </a:t>
            </a:r>
            <a:r>
              <a:rPr lang="uk-UA" sz="19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психологів </a:t>
            </a:r>
            <a:r>
              <a:rPr lang="ru-RU" sz="19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9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9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теми</a:t>
            </a:r>
            <a:r>
              <a:rPr lang="uk-UA" sz="1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</a:pPr>
            <a:r>
              <a:rPr lang="uk-UA" sz="2000" b="1" i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800" b="1" i="1" dirty="0" smtClean="0">
                <a:solidFill>
                  <a:srgbClr val="D60093"/>
                </a:solidFill>
              </a:rPr>
              <a:t>АРТ-ТЕРАПЕВТИЧНІ ТЕХНІКИ У РОБОТІ З ДІТЬМИ РІЗНИХ КАТЕГОРІЙ</a:t>
            </a:r>
            <a:r>
              <a:rPr lang="uk-UA" sz="2000" b="1" i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000" b="1" i="1" dirty="0" smtClean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9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19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базі </a:t>
            </a:r>
            <a:r>
              <a:rPr lang="uk-UA" sz="19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Новопетрівської </a:t>
            </a:r>
            <a:r>
              <a:rPr lang="uk-UA" sz="19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ЗОШ </a:t>
            </a:r>
            <a:r>
              <a:rPr lang="uk-UA" sz="19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І-ІІ ступенів №2 </a:t>
            </a:r>
            <a:r>
              <a:rPr lang="uk-UA" sz="19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Петрівської сільської громади</a:t>
            </a:r>
            <a:endParaRPr lang="en-US" sz="1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9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9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Адреса проведення заходу:</a:t>
            </a:r>
            <a:r>
              <a:rPr lang="uk-UA" sz="19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9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вул. Свято-Покровська, 270, </a:t>
            </a:r>
            <a:r>
              <a:rPr lang="uk-UA" sz="19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село </a:t>
            </a:r>
            <a:r>
              <a:rPr lang="uk-UA" sz="19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Нові </a:t>
            </a:r>
            <a:r>
              <a:rPr lang="uk-UA" sz="19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Петрівці, Вишгородського району</a:t>
            </a:r>
            <a:endParaRPr lang="en-US" sz="1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9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9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Початок заняття:</a:t>
            </a:r>
            <a:r>
              <a:rPr lang="uk-UA" sz="19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10.00</a:t>
            </a:r>
            <a:endParaRPr lang="en-US" sz="1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9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9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Доїзд</a:t>
            </a:r>
            <a:r>
              <a:rPr lang="uk-UA" sz="19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19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їхати з Києва від станції метро Героїв Дніпра автобусом №355, 902 до зупинки </a:t>
            </a:r>
            <a:r>
              <a:rPr lang="uk-UA" sz="19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«Школа №2». </a:t>
            </a:r>
            <a:r>
              <a:rPr lang="uk-UA" sz="19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 зупинки пройти вперед по ходу транспорту </a:t>
            </a:r>
            <a:r>
              <a:rPr lang="uk-UA" sz="19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 світлофора і </a:t>
            </a:r>
            <a:r>
              <a:rPr lang="uk-UA" sz="19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 біля воріт школи.</a:t>
            </a:r>
            <a:endParaRPr lang="en-US" sz="1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9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9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Контакти</a:t>
            </a:r>
            <a:r>
              <a:rPr lang="uk-UA" sz="19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керівник </a:t>
            </a:r>
            <a:r>
              <a:rPr lang="uk-UA" sz="19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Шумейко Олена Григорівна              063 726 39 72</a:t>
            </a:r>
            <a:endParaRPr lang="en-US" sz="1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9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координатор </a:t>
            </a:r>
            <a:r>
              <a:rPr lang="uk-UA" sz="19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Аносова</a:t>
            </a:r>
            <a:r>
              <a:rPr lang="uk-UA" sz="19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Анастасія Вікторівна 096 708 45 57 </a:t>
            </a:r>
            <a:endParaRPr lang="en-US" sz="1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9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984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83" y="1701799"/>
            <a:ext cx="3269672" cy="2452254"/>
          </a:xfrm>
          <a:prstGeom prst="ellipse">
            <a:avLst/>
          </a:prstGeom>
          <a:ln w="28575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" y="572655"/>
            <a:ext cx="3638834" cy="272912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D60093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09" y="3941617"/>
            <a:ext cx="3331246" cy="24984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473" y="544835"/>
            <a:ext cx="3870037" cy="290252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489" y="3941617"/>
            <a:ext cx="3602475" cy="2701856"/>
          </a:xfrm>
          <a:prstGeom prst="roundRect">
            <a:avLst>
              <a:gd name="adj" fmla="val 16667"/>
            </a:avLst>
          </a:prstGeom>
          <a:ln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26281151"/>
      </p:ext>
    </p:extLst>
  </p:cSld>
  <p:clrMapOvr>
    <a:masterClrMapping/>
  </p:clrMapOvr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77</TotalTime>
  <Words>132</Words>
  <Application>Microsoft Office PowerPoint</Application>
  <PresentationFormat>Широкоэкранный</PresentationFormat>
  <Paragraphs>31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ＭＳ Ｐゴシック</vt:lpstr>
      <vt:lpstr>Arial</vt:lpstr>
      <vt:lpstr>Calibri</vt:lpstr>
      <vt:lpstr>Times New Roman</vt:lpstr>
      <vt:lpstr>La mente</vt:lpstr>
      <vt:lpstr>Департамент освіти і науки Київської обласної державної адміністрації КНЗ КОР «Київський обласний інститут післядипломної освіти педагогічних кадрів» Новопетрівська ЗОШ І-ІІ ступенів № 2  Петрівської сільської територіальної громади    Обласний майстер-клас   для практичних психологів закладів загальної середньої освіти    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освіти і науки Київської обласної державної адміністрації КНЗ КОР «Київський обласний інститут післядипломної освіти педагогічних кадрів» Новопетрівської ЗОШ І-ІІ ступенів № 2  Петрівської сільської територіальної громади   Обласний  майстер-клас   для  психологів</dc:title>
  <dc:creator>Maria</dc:creator>
  <cp:lastModifiedBy>user</cp:lastModifiedBy>
  <cp:revision>17</cp:revision>
  <dcterms:created xsi:type="dcterms:W3CDTF">2021-09-20T07:57:54Z</dcterms:created>
  <dcterms:modified xsi:type="dcterms:W3CDTF">2021-10-21T08:44:06Z</dcterms:modified>
</cp:coreProperties>
</file>